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356" r:id="rId7"/>
    <p:sldId id="355" r:id="rId8"/>
    <p:sldId id="357" r:id="rId9"/>
    <p:sldId id="362" r:id="rId10"/>
    <p:sldId id="346" r:id="rId11"/>
    <p:sldId id="348" r:id="rId12"/>
    <p:sldId id="300" r:id="rId13"/>
  </p:sldIdLst>
  <p:sldSz cx="12192000" cy="6858000"/>
  <p:notesSz cx="6858000" cy="9144000"/>
  <p:embeddedFontLst>
    <p:embeddedFont>
      <p:font typeface="微软雅黑" panose="020B0503020204020204" pitchFamily="34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黑体" panose="02010609060101010101" pitchFamily="49" charset="-122"/>
      <p:regular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60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华康雅宋体W9(P)" panose="02020900000000000000" pitchFamily="18" charset="-122"/>
              <a:ea typeface="华康雅宋体W9(P)" panose="02020900000000000000" pitchFamily="18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</a:t>
            </a:r>
            <a:r>
              <a:rPr lang="zh-CN" altLang="en-US" noProof="1"/>
              <a:t>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/>
              <a:t>第一课 认识好搭</a:t>
            </a:r>
            <a:r>
              <a:rPr lang="en-US" altLang="zh-CN" sz="4400" noProof="1"/>
              <a:t>Bit</a:t>
            </a:r>
            <a:endParaRPr lang="en-US" altLang="zh-CN" sz="4400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46390" y="3148861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399415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12" y="2338986"/>
            <a:ext cx="3430436" cy="2180717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6765680" y="2720940"/>
            <a:ext cx="81860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584286" y="2470823"/>
            <a:ext cx="136714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inpin heiti" charset="-122"/>
              </a:rPr>
              <a:t>电源开关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inpin heiti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3280570" y="3330727"/>
            <a:ext cx="1310365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821928" y="3053790"/>
            <a:ext cx="178324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0" i="0" u="none" strike="noStrike" kern="1200" cap="none" spc="0" normalizeH="0" baseline="0"/>
              <a:t>板载按键*2</a:t>
            </a:r>
            <a:endParaRPr lang="zh-CN" altLang="en-US" sz="2000" b="0" i="0" u="none" strike="noStrike" kern="1200" cap="none" spc="0" normalizeH="0" baseline="0"/>
          </a:p>
        </p:txBody>
      </p:sp>
      <p:sp>
        <p:nvSpPr>
          <p:cNvPr id="2" name="矩形 1"/>
          <p:cNvSpPr/>
          <p:nvPr/>
        </p:nvSpPr>
        <p:spPr>
          <a:xfrm>
            <a:off x="5147843" y="3029963"/>
            <a:ext cx="775447" cy="79785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5923290" y="3740568"/>
            <a:ext cx="1744816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668106" y="3490304"/>
            <a:ext cx="136714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ea"/>
              </a:rPr>
              <a:t>5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ea"/>
              </a:rPr>
              <a:t>*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ea"/>
              </a:rPr>
              <a:t>5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ea"/>
              </a:rPr>
              <a:t>点阵屏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3" grpId="0"/>
      <p:bldP spid="21" grpId="0"/>
      <p:bldP spid="2" grpId="0" bldLvl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399415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19546" b="43025"/>
          <a:stretch>
            <a:fillRect/>
          </a:stretch>
        </p:blipFill>
        <p:spPr>
          <a:xfrm>
            <a:off x="3268703" y="2220451"/>
            <a:ext cx="5654249" cy="164523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4132944" y="3409660"/>
            <a:ext cx="1" cy="95908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8323944" y="3325205"/>
            <a:ext cx="1" cy="95908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526702" y="4368551"/>
            <a:ext cx="12128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inpin heiti" charset="-122"/>
              </a:rPr>
              <a:t>电机接口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17702" y="4368551"/>
            <a:ext cx="12128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inpin heiti" charset="-122"/>
              </a:rPr>
              <a:t>电机接口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inpin heiti" charset="-122"/>
            </a:endParaRPr>
          </a:p>
        </p:txBody>
      </p:sp>
      <p:sp>
        <p:nvSpPr>
          <p:cNvPr id="6" name="左大括号 5"/>
          <p:cNvSpPr/>
          <p:nvPr/>
        </p:nvSpPr>
        <p:spPr>
          <a:xfrm rot="16200000">
            <a:off x="5021580" y="3049905"/>
            <a:ext cx="418465" cy="1212850"/>
          </a:xfrm>
          <a:prstGeom prst="leftBrace">
            <a:avLst>
              <a:gd name="adj1" fmla="val 8333"/>
              <a:gd name="adj2" fmla="val 49975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25012" y="3731094"/>
            <a:ext cx="12128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inpin heiti" charset="-122"/>
              </a:rPr>
              <a:t>模拟接口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inpin heiti" charset="-122"/>
            </a:endParaRPr>
          </a:p>
        </p:txBody>
      </p:sp>
      <p:sp>
        <p:nvSpPr>
          <p:cNvPr id="19" name="左大括号 18"/>
          <p:cNvSpPr/>
          <p:nvPr/>
        </p:nvSpPr>
        <p:spPr>
          <a:xfrm rot="16200000">
            <a:off x="6060440" y="2698115"/>
            <a:ext cx="334010" cy="3206115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53004" y="4368984"/>
            <a:ext cx="12128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inpin heiti" charset="-122"/>
              </a:rPr>
              <a:t>数字接口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2" grpId="0"/>
      <p:bldP spid="5" grpId="0"/>
      <p:bldP spid="6" grpId="0" bldLvl="0" animBg="1"/>
      <p:bldP spid="18" grpId="0"/>
      <p:bldP spid="19" grpId="0" bldLvl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399415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5" t="13239" r="24995" b="12828"/>
          <a:stretch>
            <a:fillRect/>
          </a:stretch>
        </p:blipFill>
        <p:spPr>
          <a:xfrm rot="16200000">
            <a:off x="2026099" y="538428"/>
            <a:ext cx="1286314" cy="3796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5" t="15623" r="21757" b="37643"/>
          <a:stretch>
            <a:fillRect/>
          </a:stretch>
        </p:blipFill>
        <p:spPr>
          <a:xfrm>
            <a:off x="771086" y="3388734"/>
            <a:ext cx="3811424" cy="250369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26100" y="3014345"/>
            <a:ext cx="8096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>
                <a:sym typeface="+mn-ea"/>
              </a:rPr>
              <a:t>用于搭建结构连接乐高零件</a:t>
            </a:r>
            <a:endParaRPr lang="zh-CN" altLang="en-US" sz="2000" b="0" i="0" u="none" strike="noStrike" kern="1200" cap="none" spc="0" normalizeH="0" baseline="0"/>
          </a:p>
          <a:p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399415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48068" y="1564912"/>
            <a:ext cx="6091412" cy="4493986"/>
            <a:chOff x="1619322" y="1007581"/>
            <a:chExt cx="6902557" cy="50924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322" y="1039188"/>
              <a:ext cx="6902557" cy="5060808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117198" y="3469936"/>
              <a:ext cx="1372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硬件仿真区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009533" y="4468641"/>
              <a:ext cx="11132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指令区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68561" y="3533052"/>
              <a:ext cx="208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图形指令编程区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16843" y="1007581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图形代码切换区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961316" y="3512900"/>
              <a:ext cx="922961" cy="21872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13514" y="5320242"/>
              <a:ext cx="1180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下载按键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657465" y="1592580"/>
            <a:ext cx="8096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认识好搭</a:t>
            </a:r>
            <a:r>
              <a:rPr lang="en-US" altLang="zh-CN" sz="2000"/>
              <a:t>Bit</a:t>
            </a:r>
            <a:r>
              <a:rPr lang="zh-CN" altLang="en-US" sz="2000"/>
              <a:t>编程界面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雅艺体W6(P)" pitchFamily="82" charset="-122"/>
              <a:ea typeface="华康雅艺体W6(P)" pitchFamily="82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 descr="C:/Users/stcvs001/AppData/Local/Temp/kaimatting/20200323163617/output_aiMatting_20200323163619.pngoutput_aiMatting_202003231636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" y="1393190"/>
            <a:ext cx="2268220" cy="1501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74950" y="3649345"/>
            <a:ext cx="9356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/>
              <a:t>这个指令在基本类别指令中，使用这个指令可以显示指定的图案，通过下拉列表修改参数，选择40种图案。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2774950" y="1786890"/>
            <a:ext cx="8096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下载编译后执行</a:t>
            </a:r>
            <a:r>
              <a:rPr lang="en-US" altLang="zh-CN" sz="2400"/>
              <a:t>“</a:t>
            </a:r>
            <a:r>
              <a:rPr lang="zh-CN" altLang="en-US" sz="2400"/>
              <a:t>当开机时</a:t>
            </a:r>
            <a:r>
              <a:rPr lang="en-US" altLang="zh-CN" sz="2400"/>
              <a:t>”</a:t>
            </a:r>
            <a:r>
              <a:rPr lang="zh-CN" altLang="en-US" sz="2400"/>
              <a:t>包含的程序代码。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3597910"/>
            <a:ext cx="2749550" cy="932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99050" y="53809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显示</a:t>
            </a:r>
            <a:r>
              <a:rPr 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笑脸</a:t>
            </a:r>
            <a:endParaRPr 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540" y="1718310"/>
            <a:ext cx="4483100" cy="3027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WPS 演示</Application>
  <PresentationFormat>全屏显示(4:3)</PresentationFormat>
  <Paragraphs>90</Paragraphs>
  <Slides>10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华康雅宋体W9(P)</vt:lpstr>
      <vt:lpstr>华康雅艺体W6</vt:lpstr>
      <vt:lpstr>华康雅艺体W6(P)</vt:lpstr>
      <vt:lpstr>inpin heiti</vt:lpstr>
      <vt:lpstr>Calibri</vt:lpstr>
      <vt:lpstr>等线</vt:lpstr>
      <vt:lpstr>黑体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43</cp:revision>
  <dcterms:created xsi:type="dcterms:W3CDTF">2017-06-11T01:16:00Z</dcterms:created>
  <dcterms:modified xsi:type="dcterms:W3CDTF">2020-04-13T01:19:59Z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