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346" r:id="rId7"/>
    <p:sldId id="354" r:id="rId8"/>
    <p:sldId id="359" r:id="rId9"/>
    <p:sldId id="368" r:id="rId10"/>
    <p:sldId id="358" r:id="rId11"/>
    <p:sldId id="348" r:id="rId12"/>
    <p:sldId id="355" r:id="rId13"/>
    <p:sldId id="360" r:id="rId14"/>
    <p:sldId id="365" r:id="rId15"/>
    <p:sldId id="366" r:id="rId16"/>
    <p:sldId id="300" r:id="rId17"/>
  </p:sldIdLst>
  <p:sldSz cx="12192000" cy="6858000"/>
  <p:notesSz cx="6858000" cy="9144000"/>
  <p:embeddedFontLst>
    <p:embeddedFont>
      <p:font typeface="微软雅黑" panose="020B0503020204020204" pitchFamily="34" charset="-122"/>
      <p:regular r:id="rId21"/>
    </p:embeddedFont>
    <p:embeddedFont>
      <p:font typeface="Calibri" panose="02010600030101010101" pitchFamily="34" charset="0"/>
      <p:regular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>
        <p:scale>
          <a:sx n="100" d="100"/>
          <a:sy n="100" d="100"/>
        </p:scale>
        <p:origin x="870" y="186"/>
      </p:cViewPr>
      <p:guideLst>
        <p:guide orient="horz" pos="2205"/>
        <p:guide pos="3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微软雅黑" panose="020B0503020204020204" pitchFamily="34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590" y="3004820"/>
            <a:ext cx="301371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57195" y="5678170"/>
            <a:ext cx="7345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向上箭头与向下箭头，以每隔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秒的时间，交替显示在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点阵屏上。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65" y="1450975"/>
            <a:ext cx="6249670" cy="395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84195" y="5395595"/>
            <a:ext cx="77184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以上箭头为北，当按下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按键时，点阵屏显示向东图像；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当按下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按键时，点阵屏显示向西图像。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195" y="1391285"/>
            <a:ext cx="6559550" cy="3613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58135" y="5367655"/>
            <a:ext cx="49752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当按下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按键时，点阵屏显示笑脸；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当按下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按键时，点阵屏显示哭脸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435" y="1391285"/>
            <a:ext cx="6396990" cy="3439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98240" y="5823585"/>
            <a:ext cx="4450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每一个方向对应一个特定的数字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990" y="1391285"/>
            <a:ext cx="5656580" cy="397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370" y="2664460"/>
            <a:ext cx="6871335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第九课 显示图像（进阶四）</a:t>
            </a:r>
            <a:endParaRPr lang="en-US" altLang="zh-CN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46390" y="232907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62900" y="4037772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9456" y="2671063"/>
            <a:ext cx="10005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这个指令在高级选项的图像指令类别中，使用该指令可以</a:t>
            </a:r>
            <a:endParaRPr lang="zh-CN" altLang="en-US" sz="2400" dirty="0"/>
          </a:p>
          <a:p>
            <a:r>
              <a:rPr lang="zh-CN" altLang="en-US" sz="2400" dirty="0"/>
              <a:t>将变量</a:t>
            </a:r>
            <a:r>
              <a:rPr lang="en-US" altLang="zh-CN" sz="2400" dirty="0"/>
              <a:t>‘</a:t>
            </a:r>
            <a:r>
              <a:rPr lang="en-US" altLang="zh-CN" sz="2400" dirty="0" err="1"/>
              <a:t>myImage</a:t>
            </a:r>
            <a:r>
              <a:rPr lang="en-US" altLang="zh-CN" sz="2400" dirty="0"/>
              <a:t>’</a:t>
            </a:r>
            <a:r>
              <a:rPr lang="zh-CN" altLang="en-US" sz="2400" dirty="0"/>
              <a:t>中存储的图像，偏移一定的位置。</a:t>
            </a:r>
            <a:endParaRPr lang="en-US" altLang="zh-CN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1543844"/>
            <a:ext cx="4255770" cy="9410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3508" y="4258542"/>
            <a:ext cx="5796915" cy="774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03508" y="5191343"/>
            <a:ext cx="10005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使用该指令可以让创建的图像以偏移量为</a:t>
            </a:r>
            <a:r>
              <a:rPr lang="en-US" altLang="zh-CN" sz="2400" dirty="0"/>
              <a:t>1</a:t>
            </a:r>
            <a:r>
              <a:rPr lang="zh-CN" altLang="en-US" sz="2400" dirty="0"/>
              <a:t>、间隔时间为</a:t>
            </a:r>
            <a:endParaRPr lang="zh-CN" altLang="en-US" sz="2400" dirty="0"/>
          </a:p>
          <a:p>
            <a:r>
              <a:rPr lang="en-US" altLang="zh-CN" sz="2400" dirty="0"/>
              <a:t>200ms</a:t>
            </a:r>
            <a:r>
              <a:rPr lang="zh-CN" altLang="en-US" sz="2400" dirty="0"/>
              <a:t>的形式在点阵屏上滚动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126954"/>
            <a:ext cx="4162425" cy="2038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97091" y="4730839"/>
            <a:ext cx="611147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使用该指令可以通过点亮点的</a:t>
            </a:r>
            <a:endParaRPr lang="zh-CN" altLang="en-US" sz="2400" dirty="0"/>
          </a:p>
          <a:p>
            <a:r>
              <a:rPr lang="zh-CN" altLang="en-US" sz="2400" dirty="0"/>
              <a:t>方式，创建一个大小</a:t>
            </a:r>
            <a:endParaRPr lang="zh-CN" altLang="en-US" sz="2400" dirty="0"/>
          </a:p>
          <a:p>
            <a:r>
              <a:rPr lang="zh-CN" altLang="en-US" sz="2400" dirty="0"/>
              <a:t>为</a:t>
            </a:r>
            <a:r>
              <a:rPr lang="en-US" altLang="zh-CN" sz="2400" dirty="0"/>
              <a:t>5*10</a:t>
            </a:r>
            <a:r>
              <a:rPr lang="zh-CN" altLang="en-US" sz="2400" dirty="0"/>
              <a:t>的图像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rcRect t="402"/>
          <a:stretch>
            <a:fillRect/>
          </a:stretch>
        </p:blipFill>
        <p:spPr>
          <a:xfrm>
            <a:off x="1268304" y="1628245"/>
            <a:ext cx="2895600" cy="194477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49019" y="1988285"/>
            <a:ext cx="691276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使用该指令可以通过点亮点的方式，创建一个大小为</a:t>
            </a:r>
            <a:r>
              <a:rPr lang="en-US" altLang="zh-CN" sz="2400" dirty="0"/>
              <a:t>5*5</a:t>
            </a:r>
            <a:r>
              <a:rPr lang="zh-CN" altLang="en-US" sz="2400" dirty="0"/>
              <a:t>的图像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0205" y="2848820"/>
            <a:ext cx="2411730" cy="6591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56256" y="2947552"/>
            <a:ext cx="620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内置箭头图像，可以设置箭头指向     </a:t>
            </a:r>
            <a:endParaRPr lang="zh-CN" altLang="en-US" sz="2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1555308"/>
            <a:ext cx="3035280" cy="83527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84856" y="1592580"/>
            <a:ext cx="774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dirty="0">
                <a:sym typeface="+mn-ea"/>
              </a:rPr>
              <a:t>可以使用这个指令可以显示内置的图标图像，点击下拉列表可以选择多达</a:t>
            </a:r>
            <a:r>
              <a:rPr lang="en-US" altLang="zh-CN" sz="2400" dirty="0">
                <a:sym typeface="+mn-ea"/>
              </a:rPr>
              <a:t>40</a:t>
            </a:r>
            <a:r>
              <a:rPr lang="zh-CN" altLang="en-US" sz="2400" dirty="0">
                <a:sym typeface="+mn-ea"/>
              </a:rPr>
              <a:t>个不同的图标。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762" y="1498273"/>
            <a:ext cx="1475814" cy="6591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50771" y="1597015"/>
            <a:ext cx="73321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dirty="0"/>
              <a:t>根据不同的箭头名称，返回相应箭头对应的数字</a:t>
            </a:r>
            <a:endParaRPr lang="zh-CN" altLang="en-US" sz="24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45" y="2381638"/>
            <a:ext cx="3734435" cy="10382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999305" y="2485376"/>
            <a:ext cx="7166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使用该指令可以将创建的图像存储在变量</a:t>
            </a:r>
            <a:r>
              <a:rPr lang="en-US" altLang="zh-CN" sz="2400" dirty="0"/>
              <a:t>‘</a:t>
            </a:r>
            <a:r>
              <a:rPr lang="en-US" altLang="zh-CN" sz="2400" dirty="0" err="1">
                <a:sym typeface="+mn-ea"/>
              </a:rPr>
              <a:t>myImage</a:t>
            </a:r>
            <a:r>
              <a:rPr lang="en-US" altLang="zh-CN" sz="2400" dirty="0"/>
              <a:t>’</a:t>
            </a:r>
            <a:r>
              <a:rPr lang="zh-CN" altLang="en-US" sz="2400" dirty="0"/>
              <a:t>中。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07995" y="5946140"/>
            <a:ext cx="5788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使用板载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按键，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按键控制图像的偏移量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180" y="1299845"/>
            <a:ext cx="3646170" cy="452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57195" y="5678170"/>
            <a:ext cx="58896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当按下板载按键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，点阵屏显示向上图标；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当按下板载按键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，点阵屏显示向下图标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25" y="1391285"/>
            <a:ext cx="5873750" cy="3684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WPS 演示</Application>
  <PresentationFormat>宽屏</PresentationFormat>
  <Paragraphs>103</Paragraphs>
  <Slides>14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华康雅艺体W6</vt:lpstr>
      <vt:lpstr>华康雅宋体W9(P)</vt:lpstr>
      <vt:lpstr>Times New Roman</vt:lpstr>
      <vt:lpstr>Arial Unicode MS</vt:lpstr>
      <vt:lpstr>Adobe Myungjo Std 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48</cp:revision>
  <dcterms:created xsi:type="dcterms:W3CDTF">2017-06-11T01:16:00Z</dcterms:created>
  <dcterms:modified xsi:type="dcterms:W3CDTF">2020-03-31T01:37:27Z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