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46" r:id="rId8"/>
    <p:sldId id="348" r:id="rId9"/>
    <p:sldId id="30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78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4615" y="2834005"/>
            <a:ext cx="619506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n-ea"/>
                <a:ea typeface="+mn-ea"/>
              </a:rPr>
              <a:t>板载亮度传感器</a:t>
            </a:r>
            <a:endParaRPr lang="zh-CN" altLang="en-US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62900" y="305932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/>
              <a:t>        亮度传感器，是指能感受光亮度并转换成可用输出信号的传感器。</a:t>
            </a:r>
            <a:endParaRPr lang="zh-CN" altLang="en-US" sz="2000"/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000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/>
              <a:t>        在好搭</a:t>
            </a:r>
            <a:r>
              <a:rPr lang="en-US" altLang="zh-CN" sz="2000"/>
              <a:t>Bit</a:t>
            </a:r>
            <a:r>
              <a:rPr lang="zh-CN" altLang="en-US" sz="2000"/>
              <a:t>中当前环境亮度检测装置为点阵屏上的</a:t>
            </a:r>
            <a:r>
              <a:rPr lang="en-US" altLang="zh-CN" sz="2000"/>
              <a:t>LED</a:t>
            </a:r>
            <a:r>
              <a:rPr lang="zh-CN" altLang="en-US" sz="2000"/>
              <a:t>灯，在</a:t>
            </a:r>
            <a:r>
              <a:rPr lang="en-US" altLang="zh-CN" sz="2000"/>
              <a:t>LED</a:t>
            </a:r>
            <a:r>
              <a:rPr lang="zh-CN" altLang="en-US" sz="2000"/>
              <a:t>灯中集成了亮度传感器，亮度值检测范围是（</a:t>
            </a:r>
            <a:r>
              <a:rPr lang="en-US" altLang="zh-CN" sz="2000"/>
              <a:t>0-255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1348105" y="3457575"/>
            <a:ext cx="100139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/>
              <a:t>       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940" y="1605280"/>
            <a:ext cx="2447290" cy="11595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56230" y="1955165"/>
            <a:ext cx="8096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  <a:cs typeface="+mn-ea"/>
              </a:rPr>
              <a:t>可以使用该指令获取当前检测环境的亮度级别，数值范围是（</a:t>
            </a:r>
            <a:r>
              <a:rPr lang="en-US" altLang="zh-CN" sz="2400">
                <a:latin typeface="+mn-ea"/>
                <a:cs typeface="+mn-ea"/>
              </a:rPr>
              <a:t>0-255</a:t>
            </a:r>
            <a:r>
              <a:rPr lang="zh-CN" altLang="en-US" sz="2400">
                <a:latin typeface="+mn-ea"/>
                <a:cs typeface="+mn-ea"/>
              </a:rPr>
              <a:t>）</a:t>
            </a:r>
            <a:endParaRPr lang="en-US" altLang="zh-CN" sz="240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+mn-ea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4575" y="471995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显示当前环境亮度级别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1320" y="5307330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当亮度大于设定值时，显示爱心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320" y="1280160"/>
            <a:ext cx="4481195" cy="381762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5" y="1547495"/>
            <a:ext cx="4374515" cy="2602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+mn-ea"/>
                <a:ea typeface="+mn-ea"/>
              </a:rPr>
              <a:t>谢谢观看！</a:t>
            </a:r>
            <a:endParaRPr lang="zh-CN" altLang="en-US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WPS 演示</Application>
  <PresentationFormat>全屏显示(4:3)</PresentationFormat>
  <Paragraphs>55</Paragraphs>
  <Slides>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华康雅艺体W6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25</cp:revision>
  <dcterms:created xsi:type="dcterms:W3CDTF">2017-06-11T01:16:00Z</dcterms:created>
  <dcterms:modified xsi:type="dcterms:W3CDTF">2020-04-10T02:04:38Z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