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46" r:id="rId8"/>
    <p:sldId id="355" r:id="rId9"/>
    <p:sldId id="348" r:id="rId10"/>
    <p:sldId id="30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48" autoAdjust="0"/>
  </p:normalViewPr>
  <p:slideViewPr>
    <p:cSldViewPr>
      <p:cViewPr varScale="1">
        <p:scale>
          <a:sx n="112" d="100"/>
          <a:sy n="112" d="100"/>
        </p:scale>
        <p:origin x="576" y="184"/>
      </p:cViewPr>
      <p:guideLst>
        <p:guide orient="horz" pos="2178"/>
        <p:guide pos="3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855" y="270700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n-ea"/>
                <a:ea typeface="+mn-ea"/>
              </a:rPr>
              <a:t>板载指南针传感器</a:t>
            </a:r>
            <a:endParaRPr lang="zh-CN" altLang="en-US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62900" y="305932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/>
              <a:t>        </a:t>
            </a:r>
            <a:r>
              <a:rPr lang="zh-CN" altLang="en-US" sz="2000" dirty="0"/>
              <a:t>罗盘也叫做指南针、司南，是中国古代四大发明之一。它能够利用地球磁场来指示方向，在航海中的应用非常广泛，可以说哥伦布到达美洲大陆、麦哲伦环球航行成功都离不开罗盘的帮助。传统的罗盘相对都比较大。随着电子技术的发展，使用磁阻传感器可以生产出非常小巧的电子罗盘，好搭</a:t>
            </a:r>
            <a:r>
              <a:rPr lang="en-US" altLang="zh-CN" sz="2000" dirty="0"/>
              <a:t>B</a:t>
            </a:r>
            <a:r>
              <a:rPr lang="zh-CN" altLang="en-US" sz="2000" dirty="0"/>
              <a:t>it内部的电路板上就集成了一块电子罗盘芯片，使得好搭</a:t>
            </a:r>
            <a:r>
              <a:rPr lang="en-US" altLang="zh-CN" sz="2000" dirty="0"/>
              <a:t>B</a:t>
            </a:r>
            <a:r>
              <a:rPr lang="zh-CN" altLang="en-US" sz="2000" dirty="0"/>
              <a:t>it也具有识别方向的功能。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0967" y="2519058"/>
            <a:ext cx="8943266" cy="188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/>
              <a:t>“校准指南针”属于输入类别指令中，可以在输入类别的“更多”之中找到它。使用这个指令可以校准板载的电子罗盘。由于地球磁场非常微弱，因此电子罗盘容易受到各种电子产品的干扰。为了提高数据准确性，电子罗盘在使用前一般都需要校准，让电子罗盘的数值更加准确。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9130" y="1242960"/>
            <a:ext cx="2496399" cy="1276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6275" y="2492896"/>
            <a:ext cx="8299450" cy="326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/>
              <a:t>“指南针朝向角度”指令在输入类别指令中，使用这个指令可以读取板载电子罗盘的角度值。所读取数值的范围是（0-360），将好搭</a:t>
            </a:r>
            <a:r>
              <a:rPr lang="en-US" altLang="zh-CN" sz="2000" dirty="0"/>
              <a:t>B</a:t>
            </a:r>
            <a:r>
              <a:rPr lang="zh-CN" altLang="en-US" sz="2000" dirty="0"/>
              <a:t>it正面向上摆放，所读取的角度值和方向之间的关系是：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“0”度—正北方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“90”度—正东方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“180”度—正南方</a:t>
            </a:r>
            <a:endParaRPr lang="zh-CN" altLang="en-US" sz="2000" dirty="0"/>
          </a:p>
          <a:p>
            <a:pPr fontAlgn="auto">
              <a:lnSpc>
                <a:spcPct val="150000"/>
              </a:lnSpc>
            </a:pPr>
            <a:r>
              <a:rPr lang="zh-CN" altLang="en-US" sz="2000" dirty="0"/>
              <a:t>“270”度—正西方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060" y="1324044"/>
            <a:ext cx="3528695" cy="992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2560" y="497205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显示数字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95" y="1154430"/>
            <a:ext cx="4148455" cy="4549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02430" y="604583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点阵屏显示角度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WPS 演示</Application>
  <PresentationFormat>宽屏</PresentationFormat>
  <Paragraphs>61</Paragraphs>
  <Slides>8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Rounded MT Bold</vt:lpstr>
      <vt:lpstr>华康雅艺体W6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25</cp:revision>
  <dcterms:created xsi:type="dcterms:W3CDTF">2017-06-11T01:16:00Z</dcterms:created>
  <dcterms:modified xsi:type="dcterms:W3CDTF">2020-03-30T08:38:51Z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