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349" r:id="rId5"/>
    <p:sldId id="257" r:id="rId6"/>
    <p:sldId id="262" r:id="rId7"/>
    <p:sldId id="357" r:id="rId8"/>
    <p:sldId id="359" r:id="rId9"/>
    <p:sldId id="346" r:id="rId10"/>
    <p:sldId id="361" r:id="rId11"/>
    <p:sldId id="362" r:id="rId12"/>
    <p:sldId id="367" r:id="rId13"/>
    <p:sldId id="347" r:id="rId14"/>
    <p:sldId id="348" r:id="rId15"/>
    <p:sldId id="366" r:id="rId16"/>
    <p:sldId id="368" r:id="rId17"/>
    <p:sldId id="300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99"/>
    <a:srgbClr val="FAC14D"/>
    <a:srgbClr val="188582"/>
    <a:srgbClr val="FFFFFF"/>
    <a:srgbClr val="56DFDF"/>
    <a:srgbClr val="000000"/>
    <a:srgbClr val="E6F4E0"/>
    <a:srgbClr val="FFF4C5"/>
    <a:srgbClr val="639541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9" autoAdjust="0"/>
    <p:restoredTop sz="94659" autoAdjust="0"/>
  </p:normalViewPr>
  <p:slideViewPr>
    <p:cSldViewPr>
      <p:cViewPr varScale="1">
        <p:scale>
          <a:sx n="59" d="100"/>
          <a:sy n="59" d="100"/>
        </p:scale>
        <p:origin x="1632" y="78"/>
      </p:cViewPr>
      <p:guideLst>
        <p:guide orient="horz" pos="2222"/>
        <p:guide pos="3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2" Type="http://schemas.openxmlformats.org/officeDocument/2006/relationships/tags" Target="tags/tag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E2D05-C832-4A27-95BB-192147E7182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D18BF-AACD-4437-B6E2-ECE3E76542F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任意多边形 60"/>
          <p:cNvSpPr>
            <a:spLocks noChangeArrowheads="1"/>
          </p:cNvSpPr>
          <p:nvPr userDrawn="1"/>
        </p:nvSpPr>
        <p:spPr bwMode="auto">
          <a:xfrm rot="14226372">
            <a:off x="3600451" y="5465763"/>
            <a:ext cx="1373716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5" name="组合 54"/>
          <p:cNvGrpSpPr/>
          <p:nvPr userDrawn="1"/>
        </p:nvGrpSpPr>
        <p:grpSpPr>
          <a:xfrm>
            <a:off x="9975215" y="5810250"/>
            <a:ext cx="2399665" cy="1237615"/>
            <a:chOff x="6195832" y="4772985"/>
            <a:chExt cx="3671887" cy="2884488"/>
          </a:xfrm>
        </p:grpSpPr>
        <p:sp>
          <p:nvSpPr>
            <p:cNvPr id="56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57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58" name="任意多边形 17"/>
          <p:cNvSpPr>
            <a:spLocks noChangeArrowheads="1"/>
          </p:cNvSpPr>
          <p:nvPr userDrawn="1"/>
        </p:nvSpPr>
        <p:spPr bwMode="auto">
          <a:xfrm rot="20060881">
            <a:off x="3470275" y="6024245"/>
            <a:ext cx="474980" cy="1058545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59" name="任意多边形 18"/>
          <p:cNvSpPr>
            <a:spLocks noChangeArrowheads="1"/>
          </p:cNvSpPr>
          <p:nvPr userDrawn="1"/>
        </p:nvSpPr>
        <p:spPr bwMode="auto">
          <a:xfrm rot="13300765">
            <a:off x="10932160" y="-313690"/>
            <a:ext cx="1007110" cy="1123950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10" name="组合 44"/>
          <p:cNvGrpSpPr/>
          <p:nvPr userDrawn="1"/>
        </p:nvGrpSpPr>
        <p:grpSpPr bwMode="auto">
          <a:xfrm rot="5400000">
            <a:off x="-2301875" y="2188845"/>
            <a:ext cx="6858000" cy="2482215"/>
            <a:chOff x="0" y="0"/>
            <a:chExt cx="22838079" cy="13375101"/>
          </a:xfrm>
        </p:grpSpPr>
        <p:grpSp>
          <p:nvGrpSpPr>
            <p:cNvPr id="11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46" name="任意多边形 80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7" name="任意多边形 81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8" name="任意多边形 82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9" name="任意多边形 83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0" name="任意多边形 84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51" name="任意多边形 85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60" name="任意多边形 86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2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38" name="任意多边形 72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9" name="任意多边形 73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0" name="任意多边形 74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1" name="任意多边形 75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2" name="任意多边形 76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3" name="任意多边形 77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4" name="任意多边形 78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45" name="任意多边形 79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3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31" name="任意多边形 65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2" name="任意多边形 66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3" name="任意多边形 67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4" name="任意多边形 68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5" name="任意多边形 69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6" name="任意多边形 70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7" name="任意多边形 71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4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25" name="任意多边形 59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6" name="任意多边形 60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7" name="任意多边形 61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8" name="任意多边形 62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9" name="任意多边形 63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30" name="任意多边形 64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5" name="组合 49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16" name="任意多边形 50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7" name="任意多边形 51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8" name="任意多边形 52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9" name="任意多边形 53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0" name="任意多边形 54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1" name="任意多边形 55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2" name="任意多边形 56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" name="任意多边形 57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" name="任意多边形 58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分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设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过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教学反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3011225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教学分析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52062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2" name="直接连接符 21"/>
          <p:cNvCxnSpPr/>
          <p:nvPr userDrawn="1"/>
        </p:nvCxnSpPr>
        <p:spPr>
          <a:xfrm>
            <a:off x="7401192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cxnSp>
        <p:nvCxnSpPr>
          <p:cNvPr id="23" name="直接连接符 22"/>
          <p:cNvCxnSpPr/>
          <p:nvPr userDrawn="1"/>
        </p:nvCxnSpPr>
        <p:spPr>
          <a:xfrm>
            <a:off x="9613108" y="197406"/>
            <a:ext cx="0" cy="32400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</a:ln>
          <a:effectLst/>
        </p:spPr>
      </p:cxnSp>
      <p:sp>
        <p:nvSpPr>
          <p:cNvPr id="24" name="矩形 23"/>
          <p:cNvSpPr/>
          <p:nvPr userDrawn="1"/>
        </p:nvSpPr>
        <p:spPr>
          <a:xfrm>
            <a:off x="5206208" y="178009"/>
            <a:ext cx="2194984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教学设计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5" name="矩形 24"/>
          <p:cNvSpPr/>
          <p:nvPr userDrawn="1"/>
        </p:nvSpPr>
        <p:spPr>
          <a:xfrm>
            <a:off x="7401192" y="178009"/>
            <a:ext cx="2194983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0" cap="none" spc="0" normalizeH="0" baseline="0" noProof="1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教学过程</a:t>
            </a:r>
            <a:endParaRPr kumimoji="0" lang="zh-CN" altLang="en-US" sz="1800" b="0" i="0" u="none" strike="noStrike" kern="0" cap="none" spc="0" normalizeH="0" baseline="0" noProof="1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矩形 25"/>
          <p:cNvSpPr/>
          <p:nvPr userDrawn="1"/>
        </p:nvSpPr>
        <p:spPr>
          <a:xfrm>
            <a:off x="9596175" y="178009"/>
            <a:ext cx="2192867" cy="38967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教学反思</a:t>
            </a:r>
            <a:endParaRPr kumimoji="0" lang="zh-CN" altLang="en-US" sz="2200" b="1" i="0" u="none" strike="noStrike" kern="0" cap="none" spc="0" normalizeH="0" baseline="0" noProof="1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60"/>
          <p:cNvSpPr>
            <a:spLocks noChangeArrowheads="1"/>
          </p:cNvSpPr>
          <p:nvPr userDrawn="1"/>
        </p:nvSpPr>
        <p:spPr bwMode="auto">
          <a:xfrm rot="7337919" flipH="1">
            <a:off x="-215561" y="-241740"/>
            <a:ext cx="1018497" cy="1182146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53448" y="1096138"/>
            <a:ext cx="11085212" cy="0"/>
          </a:xfrm>
          <a:prstGeom prst="line">
            <a:avLst/>
          </a:prstGeom>
          <a:noFill/>
          <a:ln w="19050" cap="flat" cmpd="sng" algn="ctr">
            <a:solidFill>
              <a:srgbClr val="319095"/>
            </a:solidFill>
            <a:prstDash val="solid"/>
            <a:miter lim="800000"/>
          </a:ln>
          <a:effectLst/>
        </p:spPr>
      </p:cxnSp>
      <p:grpSp>
        <p:nvGrpSpPr>
          <p:cNvPr id="14" name="组合 7"/>
          <p:cNvGrpSpPr/>
          <p:nvPr userDrawn="1"/>
        </p:nvGrpSpPr>
        <p:grpSpPr bwMode="auto">
          <a:xfrm>
            <a:off x="241300" y="475660"/>
            <a:ext cx="910167" cy="628650"/>
            <a:chOff x="0" y="0"/>
            <a:chExt cx="821284" cy="758537"/>
          </a:xfrm>
        </p:grpSpPr>
        <p:grpSp>
          <p:nvGrpSpPr>
            <p:cNvPr id="15" name="组合 8"/>
            <p:cNvGrpSpPr/>
            <p:nvPr/>
          </p:nvGrpSpPr>
          <p:grpSpPr bwMode="auto">
            <a:xfrm>
              <a:off x="0" y="0"/>
              <a:ext cx="821284" cy="642892"/>
              <a:chOff x="0" y="0"/>
              <a:chExt cx="945409" cy="740056"/>
            </a:xfrm>
          </p:grpSpPr>
          <p:grpSp>
            <p:nvGrpSpPr>
              <p:cNvPr id="17" name="组合 10"/>
              <p:cNvGrpSpPr/>
              <p:nvPr/>
            </p:nvGrpSpPr>
            <p:grpSpPr bwMode="auto">
              <a:xfrm>
                <a:off x="0" y="0"/>
                <a:ext cx="945409" cy="629359"/>
                <a:chOff x="0" y="0"/>
                <a:chExt cx="945409" cy="629359"/>
              </a:xfrm>
            </p:grpSpPr>
            <p:sp>
              <p:nvSpPr>
                <p:cNvPr id="19" name="任意多边形 12"/>
                <p:cNvSpPr>
                  <a:spLocks noChangeArrowheads="1"/>
                </p:cNvSpPr>
                <p:nvPr/>
              </p:nvSpPr>
              <p:spPr bwMode="auto">
                <a:xfrm rot="-3146483">
                  <a:off x="284357" y="-284358"/>
                  <a:ext cx="376696" cy="945409"/>
                </a:xfrm>
                <a:custGeom>
                  <a:avLst/>
                  <a:gdLst>
                    <a:gd name="T0" fmla="*/ 188348 w 2015614"/>
                    <a:gd name="T1" fmla="*/ 0 h 4367958"/>
                    <a:gd name="T2" fmla="*/ 219272 w 2015614"/>
                    <a:gd name="T3" fmla="*/ 32550 h 4367958"/>
                    <a:gd name="T4" fmla="*/ 376696 w 2015614"/>
                    <a:gd name="T5" fmla="*/ 472705 h 4367958"/>
                    <a:gd name="T6" fmla="*/ 219272 w 2015614"/>
                    <a:gd name="T7" fmla="*/ 912859 h 4367958"/>
                    <a:gd name="T8" fmla="*/ 188348 w 2015614"/>
                    <a:gd name="T9" fmla="*/ 945409 h 4367958"/>
                    <a:gd name="T10" fmla="*/ 157424 w 2015614"/>
                    <a:gd name="T11" fmla="*/ 912859 h 4367958"/>
                    <a:gd name="T12" fmla="*/ 0 w 2015614"/>
                    <a:gd name="T13" fmla="*/ 472704 h 4367958"/>
                    <a:gd name="T14" fmla="*/ 157424 w 2015614"/>
                    <a:gd name="T15" fmla="*/ 32549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0" name="任意多边形 13"/>
                <p:cNvSpPr>
                  <a:spLocks noChangeArrowheads="1"/>
                </p:cNvSpPr>
                <p:nvPr/>
              </p:nvSpPr>
              <p:spPr bwMode="auto">
                <a:xfrm rot="-5400000">
                  <a:off x="291714" y="77705"/>
                  <a:ext cx="314355" cy="788949"/>
                </a:xfrm>
                <a:custGeom>
                  <a:avLst/>
                  <a:gdLst>
                    <a:gd name="T0" fmla="*/ 157178 w 2015614"/>
                    <a:gd name="T1" fmla="*/ 0 h 4367958"/>
                    <a:gd name="T2" fmla="*/ 182983 w 2015614"/>
                    <a:gd name="T3" fmla="*/ 27163 h 4367958"/>
                    <a:gd name="T4" fmla="*/ 314355 w 2015614"/>
                    <a:gd name="T5" fmla="*/ 394475 h 4367958"/>
                    <a:gd name="T6" fmla="*/ 182983 w 2015614"/>
                    <a:gd name="T7" fmla="*/ 761786 h 4367958"/>
                    <a:gd name="T8" fmla="*/ 157178 w 2015614"/>
                    <a:gd name="T9" fmla="*/ 788949 h 4367958"/>
                    <a:gd name="T10" fmla="*/ 131372 w 2015614"/>
                    <a:gd name="T11" fmla="*/ 761786 h 4367958"/>
                    <a:gd name="T12" fmla="*/ 0 w 2015614"/>
                    <a:gd name="T13" fmla="*/ 394474 h 4367958"/>
                    <a:gd name="T14" fmla="*/ 131372 w 2015614"/>
                    <a:gd name="T15" fmla="*/ 27163 h 436795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15614"/>
                    <a:gd name="T25" fmla="*/ 0 h 4367958"/>
                    <a:gd name="T26" fmla="*/ 2015614 w 2015614"/>
                    <a:gd name="T27" fmla="*/ 4367958 h 436795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15614" h="4367958">
                      <a:moveTo>
                        <a:pt x="1007807" y="0"/>
                      </a:moveTo>
                      <a:lnTo>
                        <a:pt x="1173272" y="150385"/>
                      </a:lnTo>
                      <a:cubicBezTo>
                        <a:pt x="1693714" y="670827"/>
                        <a:pt x="2015614" y="1389811"/>
                        <a:pt x="2015614" y="2183979"/>
                      </a:cubicBezTo>
                      <a:cubicBezTo>
                        <a:pt x="2015614" y="2978147"/>
                        <a:pt x="1693714" y="3697131"/>
                        <a:pt x="1173272" y="4217573"/>
                      </a:cubicBezTo>
                      <a:lnTo>
                        <a:pt x="1007808" y="4367958"/>
                      </a:lnTo>
                      <a:lnTo>
                        <a:pt x="842342" y="4217572"/>
                      </a:lnTo>
                      <a:cubicBezTo>
                        <a:pt x="321900" y="3697130"/>
                        <a:pt x="0" y="2978146"/>
                        <a:pt x="0" y="2183978"/>
                      </a:cubicBezTo>
                      <a:cubicBezTo>
                        <a:pt x="0" y="1389810"/>
                        <a:pt x="321900" y="670826"/>
                        <a:pt x="842342" y="150384"/>
                      </a:cubicBezTo>
                      <a:lnTo>
                        <a:pt x="100780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9D1AB"/>
                    </a:gs>
                    <a:gs pos="31000">
                      <a:srgbClr val="09D1AB"/>
                    </a:gs>
                    <a:gs pos="100000">
                      <a:srgbClr val="6E7DC3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8" name="任意多边形 11"/>
              <p:cNvSpPr>
                <a:spLocks noChangeArrowheads="1"/>
              </p:cNvSpPr>
              <p:nvPr/>
            </p:nvSpPr>
            <p:spPr bwMode="auto">
              <a:xfrm rot="-7236193">
                <a:off x="479955" y="339066"/>
                <a:ext cx="228500" cy="573475"/>
              </a:xfrm>
              <a:custGeom>
                <a:avLst/>
                <a:gdLst>
                  <a:gd name="T0" fmla="*/ 114250 w 2015614"/>
                  <a:gd name="T1" fmla="*/ 0 h 4367958"/>
                  <a:gd name="T2" fmla="*/ 133008 w 2015614"/>
                  <a:gd name="T3" fmla="*/ 19744 h 4367958"/>
                  <a:gd name="T4" fmla="*/ 228500 w 2015614"/>
                  <a:gd name="T5" fmla="*/ 286738 h 4367958"/>
                  <a:gd name="T6" fmla="*/ 133008 w 2015614"/>
                  <a:gd name="T7" fmla="*/ 553731 h 4367958"/>
                  <a:gd name="T8" fmla="*/ 114250 w 2015614"/>
                  <a:gd name="T9" fmla="*/ 573475 h 4367958"/>
                  <a:gd name="T10" fmla="*/ 95492 w 2015614"/>
                  <a:gd name="T11" fmla="*/ 553731 h 4367958"/>
                  <a:gd name="T12" fmla="*/ 0 w 2015614"/>
                  <a:gd name="T13" fmla="*/ 286737 h 4367958"/>
                  <a:gd name="T14" fmla="*/ 95492 w 2015614"/>
                  <a:gd name="T15" fmla="*/ 1974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任意多边形 9"/>
            <p:cNvSpPr>
              <a:spLocks noChangeArrowheads="1"/>
            </p:cNvSpPr>
            <p:nvPr/>
          </p:nvSpPr>
          <p:spPr bwMode="auto">
            <a:xfrm rot="-9094124">
              <a:off x="570556" y="384703"/>
              <a:ext cx="148954" cy="373834"/>
            </a:xfrm>
            <a:custGeom>
              <a:avLst/>
              <a:gdLst>
                <a:gd name="T0" fmla="*/ 74477 w 2015614"/>
                <a:gd name="T1" fmla="*/ 0 h 4367958"/>
                <a:gd name="T2" fmla="*/ 86705 w 2015614"/>
                <a:gd name="T3" fmla="*/ 12871 h 4367958"/>
                <a:gd name="T4" fmla="*/ 148954 w 2015614"/>
                <a:gd name="T5" fmla="*/ 186917 h 4367958"/>
                <a:gd name="T6" fmla="*/ 86705 w 2015614"/>
                <a:gd name="T7" fmla="*/ 360963 h 4367958"/>
                <a:gd name="T8" fmla="*/ 74477 w 2015614"/>
                <a:gd name="T9" fmla="*/ 373834 h 4367958"/>
                <a:gd name="T10" fmla="*/ 62249 w 2015614"/>
                <a:gd name="T11" fmla="*/ 360963 h 4367958"/>
                <a:gd name="T12" fmla="*/ 0 w 2015614"/>
                <a:gd name="T13" fmla="*/ 186917 h 4367958"/>
                <a:gd name="T14" fmla="*/ 62249 w 2015614"/>
                <a:gd name="T15" fmla="*/ 12871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4" name="组合 331"/>
          <p:cNvGrpSpPr/>
          <p:nvPr userDrawn="1"/>
        </p:nvGrpSpPr>
        <p:grpSpPr bwMode="auto">
          <a:xfrm rot="7870731">
            <a:off x="11152601" y="418525"/>
            <a:ext cx="673221" cy="490675"/>
            <a:chOff x="0" y="0"/>
            <a:chExt cx="1238846" cy="1204002"/>
          </a:xfrm>
        </p:grpSpPr>
        <p:sp>
          <p:nvSpPr>
            <p:cNvPr id="25" name="任意多边形 332"/>
            <p:cNvSpPr>
              <a:spLocks noChangeArrowheads="1"/>
            </p:cNvSpPr>
            <p:nvPr/>
          </p:nvSpPr>
          <p:spPr bwMode="auto">
            <a:xfrm rot="-9659423">
              <a:off x="0" y="0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任意多边形 333"/>
            <p:cNvSpPr>
              <a:spLocks noChangeArrowheads="1"/>
            </p:cNvSpPr>
            <p:nvPr/>
          </p:nvSpPr>
          <p:spPr bwMode="auto">
            <a:xfrm rot="7873660">
              <a:off x="396979" y="165848"/>
              <a:ext cx="479732" cy="1204002"/>
            </a:xfrm>
            <a:custGeom>
              <a:avLst/>
              <a:gdLst>
                <a:gd name="T0" fmla="*/ 239866 w 2015614"/>
                <a:gd name="T1" fmla="*/ 0 h 4367958"/>
                <a:gd name="T2" fmla="*/ 279248 w 2015614"/>
                <a:gd name="T3" fmla="*/ 41453 h 4367958"/>
                <a:gd name="T4" fmla="*/ 479732 w 2015614"/>
                <a:gd name="T5" fmla="*/ 602001 h 4367958"/>
                <a:gd name="T6" fmla="*/ 279248 w 2015614"/>
                <a:gd name="T7" fmla="*/ 1162549 h 4367958"/>
                <a:gd name="T8" fmla="*/ 239866 w 2015614"/>
                <a:gd name="T9" fmla="*/ 1204002 h 4367958"/>
                <a:gd name="T10" fmla="*/ 200484 w 2015614"/>
                <a:gd name="T11" fmla="*/ 1162549 h 4367958"/>
                <a:gd name="T12" fmla="*/ 0 w 2015614"/>
                <a:gd name="T13" fmla="*/ 602001 h 4367958"/>
                <a:gd name="T14" fmla="*/ 200484 w 2015614"/>
                <a:gd name="T15" fmla="*/ 41452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3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4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4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组合 3"/>
          <p:cNvGrpSpPr/>
          <p:nvPr/>
        </p:nvGrpSpPr>
        <p:grpSpPr bwMode="auto">
          <a:xfrm rot="19378643">
            <a:off x="8351606" y="3891070"/>
            <a:ext cx="4129441" cy="2514901"/>
            <a:chOff x="0" y="0"/>
            <a:chExt cx="22838079" cy="13375101"/>
          </a:xfrm>
        </p:grpSpPr>
        <p:grpSp>
          <p:nvGrpSpPr>
            <p:cNvPr id="68" name="花1"/>
            <p:cNvGrpSpPr/>
            <p:nvPr/>
          </p:nvGrpSpPr>
          <p:grpSpPr bwMode="auto">
            <a:xfrm>
              <a:off x="7202181" y="7509015"/>
              <a:ext cx="8526317" cy="4848472"/>
              <a:chOff x="0" y="0"/>
              <a:chExt cx="8526317" cy="4848472"/>
            </a:xfrm>
          </p:grpSpPr>
          <p:sp>
            <p:nvSpPr>
              <p:cNvPr id="103" name="任意多边形 39"/>
              <p:cNvSpPr>
                <a:spLocks noChangeArrowheads="1"/>
              </p:cNvSpPr>
              <p:nvPr/>
            </p:nvSpPr>
            <p:spPr bwMode="auto">
              <a:xfrm>
                <a:off x="3229072" y="0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4" name="任意多边形 40"/>
              <p:cNvSpPr>
                <a:spLocks noChangeArrowheads="1"/>
              </p:cNvSpPr>
              <p:nvPr/>
            </p:nvSpPr>
            <p:spPr bwMode="auto">
              <a:xfrm rot="-1737047">
                <a:off x="2179060" y="257122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5" name="任意多边形 41"/>
              <p:cNvSpPr>
                <a:spLocks noChangeArrowheads="1"/>
              </p:cNvSpPr>
              <p:nvPr/>
            </p:nvSpPr>
            <p:spPr bwMode="auto">
              <a:xfrm rot="1791145">
                <a:off x="4222810" y="219293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6" name="任意多边形 42"/>
              <p:cNvSpPr>
                <a:spLocks noChangeArrowheads="1"/>
              </p:cNvSpPr>
              <p:nvPr/>
            </p:nvSpPr>
            <p:spPr bwMode="auto">
              <a:xfrm rot="3361456">
                <a:off x="5057369" y="94846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7" name="任意多边形 43"/>
              <p:cNvSpPr>
                <a:spLocks noChangeArrowheads="1"/>
              </p:cNvSpPr>
              <p:nvPr/>
            </p:nvSpPr>
            <p:spPr bwMode="auto">
              <a:xfrm rot="-3570273">
                <a:off x="1487840" y="94877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8" name="任意多边形 44"/>
              <p:cNvSpPr>
                <a:spLocks noChangeArrowheads="1"/>
              </p:cNvSpPr>
              <p:nvPr/>
            </p:nvSpPr>
            <p:spPr bwMode="auto">
              <a:xfrm rot="4636883">
                <a:off x="5334531" y="1656686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9" name="任意多边形 45"/>
              <p:cNvSpPr>
                <a:spLocks noChangeArrowheads="1"/>
              </p:cNvSpPr>
              <p:nvPr/>
            </p:nvSpPr>
            <p:spPr bwMode="auto">
              <a:xfrm rot="-4621425">
                <a:off x="1176172" y="1648119"/>
                <a:ext cx="2015614" cy="4367958"/>
              </a:xfrm>
              <a:custGeom>
                <a:avLst/>
                <a:gdLst>
                  <a:gd name="T0" fmla="*/ 1007807 w 2015614"/>
                  <a:gd name="T1" fmla="*/ 0 h 4367958"/>
                  <a:gd name="T2" fmla="*/ 1173272 w 2015614"/>
                  <a:gd name="T3" fmla="*/ 150385 h 4367958"/>
                  <a:gd name="T4" fmla="*/ 2015614 w 2015614"/>
                  <a:gd name="T5" fmla="*/ 2183979 h 4367958"/>
                  <a:gd name="T6" fmla="*/ 1173272 w 2015614"/>
                  <a:gd name="T7" fmla="*/ 4217573 h 4367958"/>
                  <a:gd name="T8" fmla="*/ 1007808 w 2015614"/>
                  <a:gd name="T9" fmla="*/ 4367958 h 4367958"/>
                  <a:gd name="T10" fmla="*/ 842342 w 2015614"/>
                  <a:gd name="T11" fmla="*/ 4217572 h 4367958"/>
                  <a:gd name="T12" fmla="*/ 0 w 2015614"/>
                  <a:gd name="T13" fmla="*/ 2183978 h 4367958"/>
                  <a:gd name="T14" fmla="*/ 842342 w 2015614"/>
                  <a:gd name="T15" fmla="*/ 15038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C1FFEF"/>
                  </a:gs>
                  <a:gs pos="56599">
                    <a:srgbClr val="ADB5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69" name="花2"/>
            <p:cNvGrpSpPr/>
            <p:nvPr/>
          </p:nvGrpSpPr>
          <p:grpSpPr bwMode="auto">
            <a:xfrm>
              <a:off x="4953333" y="5453466"/>
              <a:ext cx="12996258" cy="7478907"/>
              <a:chOff x="0" y="0"/>
              <a:chExt cx="12996258" cy="7478907"/>
            </a:xfrm>
          </p:grpSpPr>
          <p:sp>
            <p:nvSpPr>
              <p:cNvPr id="95" name="任意多边形 31"/>
              <p:cNvSpPr>
                <a:spLocks noChangeArrowheads="1"/>
              </p:cNvSpPr>
              <p:nvPr/>
            </p:nvSpPr>
            <p:spPr bwMode="auto">
              <a:xfrm rot="-861973">
                <a:off x="4521405" y="24568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6" name="任意多边形 32"/>
              <p:cNvSpPr>
                <a:spLocks noChangeArrowheads="1"/>
              </p:cNvSpPr>
              <p:nvPr/>
            </p:nvSpPr>
            <p:spPr bwMode="auto">
              <a:xfrm rot="852536">
                <a:off x="6126547" y="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A1DBB3"/>
                  </a:gs>
                  <a:gs pos="76999">
                    <a:srgbClr val="9FB7DD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7" name="任意多边形 33"/>
              <p:cNvSpPr>
                <a:spLocks noChangeArrowheads="1"/>
              </p:cNvSpPr>
              <p:nvPr/>
            </p:nvSpPr>
            <p:spPr bwMode="auto">
              <a:xfrm rot="2517796">
                <a:off x="7568389" y="70660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8" name="任意多边形 34"/>
              <p:cNvSpPr>
                <a:spLocks noChangeArrowheads="1"/>
              </p:cNvSpPr>
              <p:nvPr/>
            </p:nvSpPr>
            <p:spPr bwMode="auto">
              <a:xfrm rot="-2545862">
                <a:off x="3137550" y="74914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5D19D"/>
                  </a:gs>
                  <a:gs pos="53000">
                    <a:srgbClr val="86A4D4"/>
                  </a:gs>
                  <a:gs pos="100000">
                    <a:srgbClr val="8E7D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9" name="任意多边形 35"/>
              <p:cNvSpPr>
                <a:spLocks noChangeArrowheads="1"/>
              </p:cNvSpPr>
              <p:nvPr/>
            </p:nvSpPr>
            <p:spPr bwMode="auto">
              <a:xfrm rot="-4040629">
                <a:off x="2237801" y="212818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0" name="任意多边形 36"/>
              <p:cNvSpPr>
                <a:spLocks noChangeArrowheads="1"/>
              </p:cNvSpPr>
              <p:nvPr/>
            </p:nvSpPr>
            <p:spPr bwMode="auto">
              <a:xfrm rot="4135283">
                <a:off x="8404699" y="2088676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9ECE"/>
                  </a:gs>
                  <a:gs pos="100000">
                    <a:srgbClr val="8E7ECC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1" name="任意多边形 37"/>
              <p:cNvSpPr>
                <a:spLocks noChangeArrowheads="1"/>
              </p:cNvSpPr>
              <p:nvPr/>
            </p:nvSpPr>
            <p:spPr bwMode="auto">
              <a:xfrm rot="5400000">
                <a:off x="8578213" y="3060860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EB3DC"/>
                  </a:gs>
                  <a:gs pos="7100">
                    <a:srgbClr val="9EB3DC"/>
                  </a:gs>
                  <a:gs pos="100000">
                    <a:srgbClr val="8E7BCB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102" name="任意多边形 38"/>
              <p:cNvSpPr>
                <a:spLocks noChangeArrowheads="1"/>
              </p:cNvSpPr>
              <p:nvPr/>
            </p:nvSpPr>
            <p:spPr bwMode="auto">
              <a:xfrm rot="-5227570">
                <a:off x="2098401" y="2957215"/>
                <a:ext cx="2319644" cy="6516445"/>
              </a:xfrm>
              <a:custGeom>
                <a:avLst/>
                <a:gdLst>
                  <a:gd name="T0" fmla="*/ 1159822 w 2015614"/>
                  <a:gd name="T1" fmla="*/ 0 h 4367958"/>
                  <a:gd name="T2" fmla="*/ 1350245 w 2015614"/>
                  <a:gd name="T3" fmla="*/ 224356 h 4367958"/>
                  <a:gd name="T4" fmla="*/ 2319644 w 2015614"/>
                  <a:gd name="T5" fmla="*/ 3258223 h 4367958"/>
                  <a:gd name="T6" fmla="*/ 1350245 w 2015614"/>
                  <a:gd name="T7" fmla="*/ 6292089 h 4367958"/>
                  <a:gd name="T8" fmla="*/ 1159823 w 2015614"/>
                  <a:gd name="T9" fmla="*/ 6516445 h 4367958"/>
                  <a:gd name="T10" fmla="*/ 969399 w 2015614"/>
                  <a:gd name="T11" fmla="*/ 6292088 h 4367958"/>
                  <a:gd name="T12" fmla="*/ 0 w 2015614"/>
                  <a:gd name="T13" fmla="*/ 3258221 h 4367958"/>
                  <a:gd name="T14" fmla="*/ 969399 w 2015614"/>
                  <a:gd name="T15" fmla="*/ 224354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9DB0DB"/>
                  </a:gs>
                  <a:gs pos="10599">
                    <a:srgbClr val="9DB0DB"/>
                  </a:gs>
                  <a:gs pos="100000">
                    <a:srgbClr val="8D75C9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0" name="花3"/>
            <p:cNvGrpSpPr/>
            <p:nvPr/>
          </p:nvGrpSpPr>
          <p:grpSpPr bwMode="auto">
            <a:xfrm>
              <a:off x="2198018" y="2547784"/>
              <a:ext cx="18624069" cy="10634847"/>
              <a:chOff x="0" y="0"/>
              <a:chExt cx="18624069" cy="10634847"/>
            </a:xfrm>
          </p:grpSpPr>
          <p:sp>
            <p:nvSpPr>
              <p:cNvPr id="88" name="任意多边形 24"/>
              <p:cNvSpPr>
                <a:spLocks noChangeArrowheads="1"/>
              </p:cNvSpPr>
              <p:nvPr/>
            </p:nvSpPr>
            <p:spPr bwMode="auto">
              <a:xfrm rot="1690499">
                <a:off x="9672003" y="592094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9" name="任意多边形 25"/>
              <p:cNvSpPr>
                <a:spLocks noChangeArrowheads="1"/>
              </p:cNvSpPr>
              <p:nvPr/>
            </p:nvSpPr>
            <p:spPr bwMode="auto">
              <a:xfrm>
                <a:off x="7484067" y="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2CAB3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0" name="任意多边形 26"/>
              <p:cNvSpPr>
                <a:spLocks noChangeArrowheads="1"/>
              </p:cNvSpPr>
              <p:nvPr/>
            </p:nvSpPr>
            <p:spPr bwMode="auto">
              <a:xfrm rot="-1707563">
                <a:off x="5277014" y="59525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50BB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1" name="任意多边形 27"/>
              <p:cNvSpPr>
                <a:spLocks noChangeArrowheads="1"/>
              </p:cNvSpPr>
              <p:nvPr/>
            </p:nvSpPr>
            <p:spPr bwMode="auto">
              <a:xfrm rot="3302765">
                <a:off x="11318194" y="2083217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2" name="任意多边形 28"/>
              <p:cNvSpPr>
                <a:spLocks noChangeArrowheads="1"/>
              </p:cNvSpPr>
              <p:nvPr/>
            </p:nvSpPr>
            <p:spPr bwMode="auto">
              <a:xfrm rot="-3463740">
                <a:off x="3817346" y="2154199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75FFBA"/>
                  </a:gs>
                  <a:gs pos="46999">
                    <a:srgbClr val="229D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3" name="任意多边形 29"/>
              <p:cNvSpPr>
                <a:spLocks noChangeArrowheads="1"/>
              </p:cNvSpPr>
              <p:nvPr/>
            </p:nvSpPr>
            <p:spPr bwMode="auto">
              <a:xfrm rot="-4982836">
                <a:off x="2864283" y="4161941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94" name="任意多边形 30"/>
              <p:cNvSpPr>
                <a:spLocks noChangeArrowheads="1"/>
              </p:cNvSpPr>
              <p:nvPr/>
            </p:nvSpPr>
            <p:spPr bwMode="auto">
              <a:xfrm rot="5131814">
                <a:off x="12208442" y="4219220"/>
                <a:ext cx="3551344" cy="9279910"/>
              </a:xfrm>
              <a:custGeom>
                <a:avLst/>
                <a:gdLst>
                  <a:gd name="T0" fmla="*/ 1775672 w 2015614"/>
                  <a:gd name="T1" fmla="*/ 0 h 4367958"/>
                  <a:gd name="T2" fmla="*/ 2067208 w 2015614"/>
                  <a:gd name="T3" fmla="*/ 319499 h 4367958"/>
                  <a:gd name="T4" fmla="*/ 3551344 w 2015614"/>
                  <a:gd name="T5" fmla="*/ 4639955 h 4367958"/>
                  <a:gd name="T6" fmla="*/ 2067208 w 2015614"/>
                  <a:gd name="T7" fmla="*/ 8960411 h 4367958"/>
                  <a:gd name="T8" fmla="*/ 1775674 w 2015614"/>
                  <a:gd name="T9" fmla="*/ 9279910 h 4367958"/>
                  <a:gd name="T10" fmla="*/ 1484136 w 2015614"/>
                  <a:gd name="T11" fmla="*/ 8960409 h 4367958"/>
                  <a:gd name="T12" fmla="*/ 0 w 2015614"/>
                  <a:gd name="T13" fmla="*/ 4639953 h 4367958"/>
                  <a:gd name="T14" fmla="*/ 1484136 w 2015614"/>
                  <a:gd name="T15" fmla="*/ 319497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6A4D4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1" name="花4"/>
            <p:cNvGrpSpPr/>
            <p:nvPr/>
          </p:nvGrpSpPr>
          <p:grpSpPr bwMode="auto">
            <a:xfrm>
              <a:off x="0" y="0"/>
              <a:ext cx="22838079" cy="13375101"/>
              <a:chOff x="0" y="0"/>
              <a:chExt cx="22838079" cy="13375101"/>
            </a:xfrm>
          </p:grpSpPr>
          <p:sp>
            <p:nvSpPr>
              <p:cNvPr id="82" name="任意多边形 18"/>
              <p:cNvSpPr>
                <a:spLocks noChangeArrowheads="1"/>
              </p:cNvSpPr>
              <p:nvPr/>
            </p:nvSpPr>
            <p:spPr bwMode="auto">
              <a:xfrm rot="-951352">
                <a:off x="7989869" y="8900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3" name="任意多边形 19"/>
              <p:cNvSpPr>
                <a:spLocks noChangeArrowheads="1"/>
              </p:cNvSpPr>
              <p:nvPr/>
            </p:nvSpPr>
            <p:spPr bwMode="auto">
              <a:xfrm rot="1075034">
                <a:off x="11397066" y="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AF878"/>
                  </a:gs>
                  <a:gs pos="31000">
                    <a:srgbClr val="5AF878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4" name="任意多边形 20"/>
              <p:cNvSpPr>
                <a:spLocks noChangeArrowheads="1"/>
              </p:cNvSpPr>
              <p:nvPr/>
            </p:nvSpPr>
            <p:spPr bwMode="auto">
              <a:xfrm rot="2492382">
                <a:off x="13605991" y="1467639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5" name="任意多边形 21"/>
              <p:cNvSpPr>
                <a:spLocks noChangeArrowheads="1"/>
              </p:cNvSpPr>
              <p:nvPr/>
            </p:nvSpPr>
            <p:spPr bwMode="auto">
              <a:xfrm rot="-2651627">
                <a:off x="5559233" y="1467641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9D1AB"/>
                  </a:gs>
                  <a:gs pos="31000">
                    <a:srgbClr val="09D1AB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6" name="任意多边形 22"/>
              <p:cNvSpPr>
                <a:spLocks noChangeArrowheads="1"/>
              </p:cNvSpPr>
              <p:nvPr/>
            </p:nvSpPr>
            <p:spPr bwMode="auto">
              <a:xfrm rot="4080311">
                <a:off x="15091029" y="3603010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7" name="任意多边形 23"/>
              <p:cNvSpPr>
                <a:spLocks noChangeArrowheads="1"/>
              </p:cNvSpPr>
              <p:nvPr/>
            </p:nvSpPr>
            <p:spPr bwMode="auto">
              <a:xfrm rot="-4337950">
                <a:off x="4160410" y="4017565"/>
                <a:ext cx="3586635" cy="11907460"/>
              </a:xfrm>
              <a:custGeom>
                <a:avLst/>
                <a:gdLst>
                  <a:gd name="T0" fmla="*/ 1793318 w 2015614"/>
                  <a:gd name="T1" fmla="*/ 0 h 4367958"/>
                  <a:gd name="T2" fmla="*/ 2087750 w 2015614"/>
                  <a:gd name="T3" fmla="*/ 409964 h 4367958"/>
                  <a:gd name="T4" fmla="*/ 3586635 w 2015614"/>
                  <a:gd name="T5" fmla="*/ 5953730 h 4367958"/>
                  <a:gd name="T6" fmla="*/ 2087750 w 2015614"/>
                  <a:gd name="T7" fmla="*/ 11497496 h 4367958"/>
                  <a:gd name="T8" fmla="*/ 1793319 w 2015614"/>
                  <a:gd name="T9" fmla="*/ 11907460 h 4367958"/>
                  <a:gd name="T10" fmla="*/ 1498885 w 2015614"/>
                  <a:gd name="T11" fmla="*/ 11497494 h 4367958"/>
                  <a:gd name="T12" fmla="*/ 0 w 2015614"/>
                  <a:gd name="T13" fmla="*/ 5953727 h 4367958"/>
                  <a:gd name="T14" fmla="*/ 1498885 w 2015614"/>
                  <a:gd name="T15" fmla="*/ 409961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A80D0"/>
                  </a:gs>
                  <a:gs pos="31000">
                    <a:srgbClr val="0A80D0"/>
                  </a:gs>
                  <a:gs pos="100000">
                    <a:srgbClr val="6E7DC3"/>
                  </a:gs>
                </a:gsLst>
                <a:lin ang="540000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72" name="组合 8"/>
            <p:cNvGrpSpPr/>
            <p:nvPr/>
          </p:nvGrpSpPr>
          <p:grpSpPr bwMode="auto">
            <a:xfrm>
              <a:off x="8336499" y="8592907"/>
              <a:ext cx="6171429" cy="3725279"/>
              <a:chOff x="0" y="0"/>
              <a:chExt cx="6171429" cy="3725279"/>
            </a:xfrm>
          </p:grpSpPr>
          <p:sp>
            <p:nvSpPr>
              <p:cNvPr id="73" name="任意多边形 9"/>
              <p:cNvSpPr>
                <a:spLocks noChangeArrowheads="1"/>
              </p:cNvSpPr>
              <p:nvPr/>
            </p:nvSpPr>
            <p:spPr bwMode="auto">
              <a:xfrm>
                <a:off x="2811727" y="0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4" name="任意多边形 10"/>
              <p:cNvSpPr>
                <a:spLocks noChangeArrowheads="1"/>
              </p:cNvSpPr>
              <p:nvPr/>
            </p:nvSpPr>
            <p:spPr bwMode="auto">
              <a:xfrm rot="1072922">
                <a:off x="3326377" y="99091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5" name="任意多边形 11"/>
              <p:cNvSpPr>
                <a:spLocks noChangeArrowheads="1"/>
              </p:cNvSpPr>
              <p:nvPr/>
            </p:nvSpPr>
            <p:spPr bwMode="auto">
              <a:xfrm rot="-1120856">
                <a:off x="2299552" y="120468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6" name="任意多边形 12"/>
              <p:cNvSpPr>
                <a:spLocks noChangeArrowheads="1"/>
              </p:cNvSpPr>
              <p:nvPr/>
            </p:nvSpPr>
            <p:spPr bwMode="auto">
              <a:xfrm rot="1888215">
                <a:off x="3688746" y="361657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7" name="任意多边形 13"/>
              <p:cNvSpPr>
                <a:spLocks noChangeArrowheads="1"/>
              </p:cNvSpPr>
              <p:nvPr/>
            </p:nvSpPr>
            <p:spPr bwMode="auto">
              <a:xfrm rot="-2097898">
                <a:off x="1905508" y="367332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8" name="任意多边形 14"/>
              <p:cNvSpPr>
                <a:spLocks noChangeArrowheads="1"/>
              </p:cNvSpPr>
              <p:nvPr/>
            </p:nvSpPr>
            <p:spPr bwMode="auto">
              <a:xfrm rot="2750473">
                <a:off x="3928352" y="629884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79" name="任意多边形 15"/>
              <p:cNvSpPr>
                <a:spLocks noChangeArrowheads="1"/>
              </p:cNvSpPr>
              <p:nvPr/>
            </p:nvSpPr>
            <p:spPr bwMode="auto">
              <a:xfrm rot="3552968">
                <a:off x="4194790" y="871489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0" name="任意多边形 16"/>
              <p:cNvSpPr>
                <a:spLocks noChangeArrowheads="1"/>
              </p:cNvSpPr>
              <p:nvPr/>
            </p:nvSpPr>
            <p:spPr bwMode="auto">
              <a:xfrm rot="-2984903">
                <a:off x="1577950" y="661526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81" name="任意多边形 17"/>
              <p:cNvSpPr>
                <a:spLocks noChangeArrowheads="1"/>
              </p:cNvSpPr>
              <p:nvPr/>
            </p:nvSpPr>
            <p:spPr bwMode="auto">
              <a:xfrm rot="-3649673">
                <a:off x="1381310" y="953545"/>
                <a:ext cx="595327" cy="3357947"/>
              </a:xfrm>
              <a:custGeom>
                <a:avLst/>
                <a:gdLst>
                  <a:gd name="T0" fmla="*/ 297664 w 2015614"/>
                  <a:gd name="T1" fmla="*/ 0 h 4367958"/>
                  <a:gd name="T2" fmla="*/ 346535 w 2015614"/>
                  <a:gd name="T3" fmla="*/ 115611 h 4367958"/>
                  <a:gd name="T4" fmla="*/ 595327 w 2015614"/>
                  <a:gd name="T5" fmla="*/ 1678974 h 4367958"/>
                  <a:gd name="T6" fmla="*/ 346535 w 2015614"/>
                  <a:gd name="T7" fmla="*/ 3242336 h 4367958"/>
                  <a:gd name="T8" fmla="*/ 297664 w 2015614"/>
                  <a:gd name="T9" fmla="*/ 3357947 h 4367958"/>
                  <a:gd name="T10" fmla="*/ 248792 w 2015614"/>
                  <a:gd name="T11" fmla="*/ 3242335 h 4367958"/>
                  <a:gd name="T12" fmla="*/ 0 w 2015614"/>
                  <a:gd name="T13" fmla="*/ 1678973 h 4367958"/>
                  <a:gd name="T14" fmla="*/ 248792 w 2015614"/>
                  <a:gd name="T15" fmla="*/ 115610 h 43679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015614"/>
                  <a:gd name="T25" fmla="*/ 0 h 4367958"/>
                  <a:gd name="T26" fmla="*/ 2015614 w 2015614"/>
                  <a:gd name="T27" fmla="*/ 4367958 h 436795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015614" h="4367958">
                    <a:moveTo>
                      <a:pt x="1007807" y="0"/>
                    </a:moveTo>
                    <a:lnTo>
                      <a:pt x="1173272" y="150385"/>
                    </a:lnTo>
                    <a:cubicBezTo>
                      <a:pt x="1693714" y="670827"/>
                      <a:pt x="2015614" y="1389811"/>
                      <a:pt x="2015614" y="2183979"/>
                    </a:cubicBezTo>
                    <a:cubicBezTo>
                      <a:pt x="2015614" y="2978147"/>
                      <a:pt x="1693714" y="3697131"/>
                      <a:pt x="1173272" y="4217573"/>
                    </a:cubicBezTo>
                    <a:lnTo>
                      <a:pt x="1007808" y="4367958"/>
                    </a:lnTo>
                    <a:lnTo>
                      <a:pt x="842342" y="4217572"/>
                    </a:lnTo>
                    <a:cubicBezTo>
                      <a:pt x="321900" y="3697130"/>
                      <a:pt x="0" y="2978146"/>
                      <a:pt x="0" y="2183978"/>
                    </a:cubicBezTo>
                    <a:cubicBezTo>
                      <a:pt x="0" y="1389810"/>
                      <a:pt x="321900" y="670826"/>
                      <a:pt x="842342" y="150384"/>
                    </a:cubicBezTo>
                    <a:lnTo>
                      <a:pt x="1007807" y="0"/>
                    </a:lnTo>
                    <a:close/>
                  </a:path>
                </a:pathLst>
              </a:custGeom>
              <a:solidFill>
                <a:srgbClr val="FFFFFF">
                  <a:alpha val="14117"/>
                </a:srgb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6" name="任意多边形 60"/>
          <p:cNvSpPr>
            <a:spLocks noChangeArrowheads="1"/>
          </p:cNvSpPr>
          <p:nvPr/>
        </p:nvSpPr>
        <p:spPr bwMode="auto">
          <a:xfrm rot="14226372">
            <a:off x="4224338" y="5465763"/>
            <a:ext cx="1030287" cy="2573337"/>
          </a:xfrm>
          <a:custGeom>
            <a:avLst/>
            <a:gdLst>
              <a:gd name="T0" fmla="*/ 515144 w 2015614"/>
              <a:gd name="T1" fmla="*/ 0 h 4367958"/>
              <a:gd name="T2" fmla="*/ 599721 w 2015614"/>
              <a:gd name="T3" fmla="*/ 88598 h 4367958"/>
              <a:gd name="T4" fmla="*/ 1030287 w 2015614"/>
              <a:gd name="T5" fmla="*/ 1286669 h 4367958"/>
              <a:gd name="T6" fmla="*/ 599721 w 2015614"/>
              <a:gd name="T7" fmla="*/ 2484739 h 4367958"/>
              <a:gd name="T8" fmla="*/ 515144 w 2015614"/>
              <a:gd name="T9" fmla="*/ 2573337 h 4367958"/>
              <a:gd name="T10" fmla="*/ 430566 w 2015614"/>
              <a:gd name="T11" fmla="*/ 2484739 h 4367958"/>
              <a:gd name="T12" fmla="*/ 0 w 2015614"/>
              <a:gd name="T13" fmla="*/ 1286668 h 4367958"/>
              <a:gd name="T14" fmla="*/ 430566 w 2015614"/>
              <a:gd name="T15" fmla="*/ 88597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solidFill>
            <a:srgbClr val="D6F4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10735" y="2574290"/>
            <a:ext cx="3338195" cy="10147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4400" b="1">
                <a:gradFill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zh-CN" altLang="en-US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好搭</a:t>
            </a:r>
            <a:r>
              <a:rPr lang="en-US" altLang="zh-CN" sz="6000" noProof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微软雅黑" panose="020B0503020204020204" pitchFamily="34" charset="-122"/>
              </a:rPr>
              <a:t>Bit</a:t>
            </a:r>
            <a:endParaRPr lang="en-US" altLang="zh-CN" sz="6000" noProof="1">
              <a:ln w="3175">
                <a:solidFill>
                  <a:schemeClr val="bg1"/>
                </a:solidFill>
              </a:ln>
              <a:gradFill flip="none" rotWithShape="1">
                <a:gsLst>
                  <a:gs pos="44000">
                    <a:schemeClr val="accent3"/>
                  </a:gs>
                  <a:gs pos="0">
                    <a:schemeClr val="accent1"/>
                  </a:gs>
                  <a:gs pos="93750">
                    <a:schemeClr val="accent5"/>
                  </a:gs>
                  <a:gs pos="74000">
                    <a:schemeClr val="accent4"/>
                  </a:gs>
                </a:gsLst>
                <a:path path="circle">
                  <a:fillToRect l="100000" b="100000"/>
                </a:path>
                <a:tileRect t="-100000" r="-100000"/>
              </a:gra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微软雅黑" panose="020B0503020204020204" pitchFamily="34" charset="-122"/>
            </a:endParaRPr>
          </a:p>
        </p:txBody>
      </p:sp>
      <p:pic>
        <p:nvPicPr>
          <p:cNvPr id="22" name="M01-06-0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3794" y="10351"/>
            <a:ext cx="609600" cy="6096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>
            <a:off x="4691836" y="3554278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任意多边形 17"/>
          <p:cNvSpPr>
            <a:spLocks noChangeArrowheads="1"/>
          </p:cNvSpPr>
          <p:nvPr/>
        </p:nvSpPr>
        <p:spPr bwMode="auto">
          <a:xfrm rot="20060881">
            <a:off x="4853940" y="5324062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4" name="任意多边形 18"/>
          <p:cNvSpPr>
            <a:spLocks noChangeArrowheads="1"/>
          </p:cNvSpPr>
          <p:nvPr/>
        </p:nvSpPr>
        <p:spPr bwMode="auto">
          <a:xfrm rot="13300765">
            <a:off x="10831620" y="-136049"/>
            <a:ext cx="1111250" cy="1563688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scene3d>
            <a:camera prst="orthographicFront"/>
            <a:lightRig rig="threePt" dir="t"/>
          </a:scene3d>
          <a:sp3d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7895613" y="3004766"/>
            <a:ext cx="295656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(</a:t>
            </a:r>
            <a:r>
              <a:rPr lang="zh-CN" altLang="en-US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基于</a:t>
            </a:r>
            <a:r>
              <a:rPr lang="en-US" altLang="zh-CN" sz="280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MakeCode)</a:t>
            </a:r>
            <a:endParaRPr lang="en-US" altLang="zh-CN" sz="2800" dirty="0"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1431647" y="4887687"/>
            <a:ext cx="903450" cy="90356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489517" y="1607544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3587535" y="5688284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952137" y="993573"/>
            <a:ext cx="672907" cy="672995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5" name="同心圆 2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2553517" y="5812771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28" name="同心圆 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2509771" y="4113594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9" name="椭圆 38"/>
          <p:cNvSpPr/>
          <p:nvPr/>
        </p:nvSpPr>
        <p:spPr>
          <a:xfrm>
            <a:off x="5515884" y="993573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40" name="椭圆 39"/>
          <p:cNvSpPr/>
          <p:nvPr/>
        </p:nvSpPr>
        <p:spPr>
          <a:xfrm>
            <a:off x="378821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/>
        </p:nvGrpSpPr>
        <p:grpSpPr>
          <a:xfrm>
            <a:off x="4556209" y="5446845"/>
            <a:ext cx="602843" cy="602921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椭圆 43"/>
          <p:cNvSpPr/>
          <p:nvPr/>
        </p:nvSpPr>
        <p:spPr>
          <a:xfrm>
            <a:off x="396057" y="5667198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45" name="组合 44"/>
          <p:cNvGrpSpPr/>
          <p:nvPr/>
        </p:nvGrpSpPr>
        <p:grpSpPr>
          <a:xfrm>
            <a:off x="3062376" y="4846768"/>
            <a:ext cx="401361" cy="401413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6" name="同心圆 4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341178" y="24753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49" name="同心圆 4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095997" y="1025615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2" name="同心圆 5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椭圆 53"/>
          <p:cNvSpPr/>
          <p:nvPr/>
        </p:nvSpPr>
        <p:spPr>
          <a:xfrm>
            <a:off x="3439869" y="68072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55" name="组合 54"/>
          <p:cNvGrpSpPr/>
          <p:nvPr/>
        </p:nvGrpSpPr>
        <p:grpSpPr>
          <a:xfrm>
            <a:off x="69456" y="1607543"/>
            <a:ext cx="970412" cy="970539"/>
            <a:chOff x="304800" y="673100"/>
            <a:chExt cx="4000500" cy="4000500"/>
          </a:xfrm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56" name="同心圆 5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" name="椭圆 5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5292520" y="40518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59" name="同心圆 58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椭圆 60"/>
          <p:cNvSpPr/>
          <p:nvPr/>
        </p:nvSpPr>
        <p:spPr>
          <a:xfrm>
            <a:off x="1667182" y="3235792"/>
            <a:ext cx="183161" cy="183185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63" name="组合 62"/>
          <p:cNvGrpSpPr/>
          <p:nvPr/>
        </p:nvGrpSpPr>
        <p:grpSpPr>
          <a:xfrm>
            <a:off x="1130231" y="1988840"/>
            <a:ext cx="2493579" cy="249390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254688" y="2574072"/>
            <a:ext cx="22148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创客教育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系列课程</a:t>
            </a:r>
            <a:endParaRPr lang="zh-CN" altLang="en-US" sz="40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C:/Users/stcvs001/AppData/Local/Temp/kaimatting/20200323160448/output_aiMatting_20200323160451.pngoutput_aiMatting_2020032316045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00" y="247650"/>
            <a:ext cx="1946275" cy="6711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0987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9" grpId="0"/>
      <p:bldP spid="4" grpId="0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39" grpId="0" animBg="1"/>
      <p:bldP spid="39" grpId="1" animBg="1"/>
      <p:bldP spid="39" grpId="2" animBg="1"/>
      <p:bldP spid="40" grpId="0" animBg="1"/>
      <p:bldP spid="40" grpId="1" animBg="1"/>
      <p:bldP spid="40" grpId="2" animBg="1"/>
      <p:bldP spid="44" grpId="0" animBg="1"/>
      <p:bldP spid="44" grpId="1" animBg="1"/>
      <p:bldP spid="44" grpId="2" animBg="1"/>
      <p:bldP spid="54" grpId="0" animBg="1"/>
      <p:bldP spid="54" grpId="1" animBg="1"/>
      <p:bldP spid="54" grpId="2" animBg="1"/>
      <p:bldP spid="61" grpId="0" animBg="1"/>
      <p:bldP spid="61" grpId="1" animBg="1"/>
      <p:bldP spid="61" grpId="2" animBg="1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5605" y="2524760"/>
            <a:ext cx="813117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000"/>
              <a:t>这个指令属于“音乐”类别指令，使用这个指令可以让播放的音符暂停播放</a:t>
            </a:r>
            <a:r>
              <a:rPr lang="en-US" altLang="zh-CN" sz="2000"/>
              <a:t>1</a:t>
            </a:r>
            <a:r>
              <a:rPr lang="zh-CN" altLang="en-US" sz="2000"/>
              <a:t>节拍。</a:t>
            </a:r>
            <a:endParaRPr lang="zh-CN" altLang="en-US" sz="20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05" y="1393190"/>
            <a:ext cx="3714115" cy="1014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64130" y="192405"/>
            <a:ext cx="8756650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510030" y="502285"/>
            <a:ext cx="282384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硬件接线图</a:t>
            </a:r>
            <a:endParaRPr lang="zh-CN" altLang="en-US" sz="3200" b="1" spc="50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635" y="1284605"/>
            <a:ext cx="4117340" cy="5314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ECF0F1">
                  <a:alpha val="100000"/>
                </a:srgbClr>
              </a:clrFrom>
              <a:clrTo>
                <a:srgbClr val="ECF0F1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8240" y="1341120"/>
            <a:ext cx="5290820" cy="41757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870960" y="5516880"/>
            <a:ext cx="4450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播放歌曲《两只老虎》第一小节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870325" y="6208395"/>
            <a:ext cx="44500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播放歌曲《两只老虎》第一小节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ECF0F1">
                  <a:alpha val="100000"/>
                </a:srgbClr>
              </a:clrFrom>
              <a:clrTo>
                <a:srgbClr val="ECF0F1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2520" y="1191260"/>
            <a:ext cx="2345690" cy="50171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30500" y="192405"/>
            <a:ext cx="8502015" cy="39116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621790" y="500380"/>
            <a:ext cx="207645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pPr algn="ctr"/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程序代码</a:t>
            </a:r>
            <a:endParaRPr lang="zh-CN" altLang="en-US" sz="32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effectLst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240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11730" y="5601335"/>
            <a:ext cx="78028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在播放内置旋律时，前台播放优先级高于后台播放优先级</a:t>
            </a:r>
            <a:endParaRPr lang="zh-CN" altLang="en-US" sz="24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图片 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405" y="1459865"/>
            <a:ext cx="7691120" cy="39382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8770" y="2680335"/>
            <a:ext cx="3347720" cy="9220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谢谢观看！</a:t>
            </a:r>
            <a:endParaRPr lang="zh-CN" altLang="en-US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1150" y="2834005"/>
            <a:ext cx="3851910" cy="76835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5400" b="1">
                <a:ln w="3175">
                  <a:solidFill>
                    <a:schemeClr val="bg1"/>
                  </a:solidFill>
                </a:ln>
                <a:gradFill flip="none" rotWithShape="1">
                  <a:gsLst>
                    <a:gs pos="44000">
                      <a:schemeClr val="accent3"/>
                    </a:gs>
                    <a:gs pos="0">
                      <a:schemeClr val="accent1"/>
                    </a:gs>
                    <a:gs pos="93750">
                      <a:schemeClr val="accent5"/>
                    </a:gs>
                    <a:gs pos="74000">
                      <a:schemeClr val="accent4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华康雅宋体W9(P)" panose="02020900000000000000" pitchFamily="18" charset="-122"/>
                <a:ea typeface="华康雅宋体W9(P)" panose="02020900000000000000" pitchFamily="18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noProof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播放内置旋律</a:t>
            </a:r>
            <a:endParaRPr lang="zh-CN" altLang="en-US" sz="4400" noProof="1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42280" y="3678555"/>
            <a:ext cx="31165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>
                    <a:lumMod val="50000"/>
                  </a:schemeClr>
                </a:solidFill>
                <a:latin typeface="+mj-ea"/>
              </a:rPr>
              <a:t>好好搭搭在线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+mj-ea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4717778" y="3602044"/>
            <a:ext cx="5698702" cy="0"/>
          </a:xfrm>
          <a:prstGeom prst="line">
            <a:avLst/>
          </a:prstGeom>
          <a:ln w="19050">
            <a:solidFill>
              <a:srgbClr val="F2B8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组合 51"/>
          <p:cNvGrpSpPr/>
          <p:nvPr/>
        </p:nvGrpSpPr>
        <p:grpSpPr>
          <a:xfrm>
            <a:off x="5299730" y="1198191"/>
            <a:ext cx="3636000" cy="967932"/>
            <a:chOff x="3237789" y="1193772"/>
            <a:chExt cx="3636000" cy="967932"/>
          </a:xfrm>
        </p:grpSpPr>
        <p:grpSp>
          <p:nvGrpSpPr>
            <p:cNvPr id="5" name="组合 4"/>
            <p:cNvGrpSpPr/>
            <p:nvPr/>
          </p:nvGrpSpPr>
          <p:grpSpPr>
            <a:xfrm>
              <a:off x="3237789" y="1193772"/>
              <a:ext cx="3636000" cy="967932"/>
              <a:chOff x="4139952" y="1170041"/>
              <a:chExt cx="3559469" cy="536519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圆角矩形 113"/>
              <p:cNvSpPr/>
              <p:nvPr/>
            </p:nvSpPr>
            <p:spPr>
              <a:xfrm>
                <a:off x="4716017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2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225852" y="1325082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2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2000" b="1" dirty="0">
                  <a:solidFill>
                    <a:schemeClr val="accent2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4268407" y="1370517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基础知识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2453088" y="2876129"/>
            <a:ext cx="1645963" cy="1645963"/>
            <a:chOff x="391147" y="2871710"/>
            <a:chExt cx="1645963" cy="1645963"/>
          </a:xfrm>
        </p:grpSpPr>
        <p:grpSp>
          <p:nvGrpSpPr>
            <p:cNvPr id="28" name="组合 27"/>
            <p:cNvGrpSpPr/>
            <p:nvPr/>
          </p:nvGrpSpPr>
          <p:grpSpPr>
            <a:xfrm>
              <a:off x="391147" y="2871710"/>
              <a:ext cx="1645963" cy="1645963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9" name="同心圆 2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椭圆 29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494968" y="3434974"/>
              <a:ext cx="1438320" cy="4921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32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 录</a:t>
              </a:r>
              <a:endParaRPr lang="zh-CN" altLang="en-US" sz="32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Freeform 5"/>
          <p:cNvSpPr/>
          <p:nvPr/>
        </p:nvSpPr>
        <p:spPr bwMode="auto">
          <a:xfrm>
            <a:off x="4225734" y="1672145"/>
            <a:ext cx="745200" cy="3921513"/>
          </a:xfrm>
          <a:custGeom>
            <a:avLst/>
            <a:gdLst/>
            <a:ahLst/>
            <a:cxnLst/>
            <a:rect l="l" t="t" r="r" b="b"/>
            <a:pathLst>
              <a:path w="931331" h="3822203">
                <a:moveTo>
                  <a:pt x="931331" y="0"/>
                </a:moveTo>
                <a:lnTo>
                  <a:pt x="931331" y="43438"/>
                </a:lnTo>
                <a:lnTo>
                  <a:pt x="929692" y="43241"/>
                </a:lnTo>
                <a:cubicBezTo>
                  <a:pt x="720560" y="43241"/>
                  <a:pt x="548753" y="233651"/>
                  <a:pt x="531759" y="477070"/>
                </a:cubicBezTo>
                <a:cubicBezTo>
                  <a:pt x="531001" y="481589"/>
                  <a:pt x="530505" y="486178"/>
                  <a:pt x="530592" y="490864"/>
                </a:cubicBezTo>
                <a:lnTo>
                  <a:pt x="527965" y="521911"/>
                </a:lnTo>
                <a:cubicBezTo>
                  <a:pt x="527965" y="524355"/>
                  <a:pt x="527981" y="526795"/>
                  <a:pt x="528584" y="529223"/>
                </a:cubicBezTo>
                <a:cubicBezTo>
                  <a:pt x="525896" y="549213"/>
                  <a:pt x="525319" y="570030"/>
                  <a:pt x="525319" y="591585"/>
                </a:cubicBezTo>
                <a:lnTo>
                  <a:pt x="525319" y="1420695"/>
                </a:lnTo>
                <a:cubicBezTo>
                  <a:pt x="525319" y="1644311"/>
                  <a:pt x="418363" y="1909396"/>
                  <a:pt x="152419" y="1909396"/>
                </a:cubicBezTo>
                <a:lnTo>
                  <a:pt x="152419" y="1917007"/>
                </a:lnTo>
                <a:cubicBezTo>
                  <a:pt x="411268" y="1917007"/>
                  <a:pt x="525319" y="2180779"/>
                  <a:pt x="525319" y="2401508"/>
                </a:cubicBezTo>
                <a:lnTo>
                  <a:pt x="525319" y="3229831"/>
                </a:lnTo>
                <a:lnTo>
                  <a:pt x="528395" y="3285086"/>
                </a:lnTo>
                <a:lnTo>
                  <a:pt x="527965" y="3290166"/>
                </a:lnTo>
                <a:cubicBezTo>
                  <a:pt x="527965" y="3298449"/>
                  <a:pt x="528142" y="3306682"/>
                  <a:pt x="530049" y="3314794"/>
                </a:cubicBezTo>
                <a:cubicBezTo>
                  <a:pt x="529872" y="3323297"/>
                  <a:pt x="530775" y="3331587"/>
                  <a:pt x="532157" y="3339708"/>
                </a:cubicBezTo>
                <a:cubicBezTo>
                  <a:pt x="550979" y="3580884"/>
                  <a:pt x="721914" y="3768836"/>
                  <a:pt x="929692" y="3768836"/>
                </a:cubicBezTo>
                <a:cubicBezTo>
                  <a:pt x="930239" y="3768836"/>
                  <a:pt x="930786" y="3768835"/>
                  <a:pt x="931331" y="3768639"/>
                </a:cubicBezTo>
                <a:lnTo>
                  <a:pt x="931331" y="3822203"/>
                </a:lnTo>
                <a:cubicBezTo>
                  <a:pt x="739757" y="3822203"/>
                  <a:pt x="598112" y="3773911"/>
                  <a:pt x="507975" y="3678638"/>
                </a:cubicBezTo>
                <a:cubicBezTo>
                  <a:pt x="417575" y="3582577"/>
                  <a:pt x="372901" y="3410141"/>
                  <a:pt x="372901" y="3162642"/>
                </a:cubicBezTo>
                <a:lnTo>
                  <a:pt x="372901" y="2435365"/>
                </a:lnTo>
                <a:cubicBezTo>
                  <a:pt x="372901" y="2299674"/>
                  <a:pt x="350301" y="2189965"/>
                  <a:pt x="304838" y="2105453"/>
                </a:cubicBezTo>
                <a:cubicBezTo>
                  <a:pt x="260163" y="2021204"/>
                  <a:pt x="158200" y="1972649"/>
                  <a:pt x="0" y="1961888"/>
                </a:cubicBezTo>
                <a:lnTo>
                  <a:pt x="0" y="1860316"/>
                </a:lnTo>
                <a:cubicBezTo>
                  <a:pt x="146638" y="1837744"/>
                  <a:pt x="245710" y="1792339"/>
                  <a:pt x="296166" y="1724624"/>
                </a:cubicBezTo>
                <a:cubicBezTo>
                  <a:pt x="347410" y="1657434"/>
                  <a:pt x="372901" y="1544052"/>
                  <a:pt x="372901" y="1386838"/>
                </a:cubicBezTo>
                <a:lnTo>
                  <a:pt x="372901" y="659562"/>
                </a:lnTo>
                <a:cubicBezTo>
                  <a:pt x="372901" y="411275"/>
                  <a:pt x="417575" y="239626"/>
                  <a:pt x="507975" y="143566"/>
                </a:cubicBezTo>
                <a:cubicBezTo>
                  <a:pt x="598112" y="47505"/>
                  <a:pt x="739757" y="0"/>
                  <a:pt x="93133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 w="12700">
            <a:gradFill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5299730" y="2466236"/>
            <a:ext cx="3636000" cy="967932"/>
            <a:chOff x="3237789" y="2461817"/>
            <a:chExt cx="3636000" cy="967932"/>
          </a:xfrm>
        </p:grpSpPr>
        <p:grpSp>
          <p:nvGrpSpPr>
            <p:cNvPr id="23" name="组合 22"/>
            <p:cNvGrpSpPr/>
            <p:nvPr/>
          </p:nvGrpSpPr>
          <p:grpSpPr>
            <a:xfrm>
              <a:off x="3237789" y="2461817"/>
              <a:ext cx="3636000" cy="967932"/>
              <a:chOff x="4139952" y="1170041"/>
              <a:chExt cx="3559469" cy="536519"/>
            </a:xfrm>
          </p:grpSpPr>
          <p:sp>
            <p:nvSpPr>
              <p:cNvPr id="25" name="圆角矩形 24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圆角矩形 113"/>
              <p:cNvSpPr/>
              <p:nvPr/>
            </p:nvSpPr>
            <p:spPr>
              <a:xfrm>
                <a:off x="4716016" y="1250029"/>
                <a:ext cx="2819382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6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237519" y="133375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6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2000" b="1" dirty="0">
                  <a:solidFill>
                    <a:schemeClr val="accent6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268407" y="2653395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指令学习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5311709" y="3734286"/>
            <a:ext cx="3636000" cy="967932"/>
            <a:chOff x="3249768" y="3729867"/>
            <a:chExt cx="3636000" cy="967932"/>
          </a:xfrm>
        </p:grpSpPr>
        <p:grpSp>
          <p:nvGrpSpPr>
            <p:cNvPr id="11" name="组合 10"/>
            <p:cNvGrpSpPr/>
            <p:nvPr/>
          </p:nvGrpSpPr>
          <p:grpSpPr>
            <a:xfrm>
              <a:off x="3249768" y="3729867"/>
              <a:ext cx="3636000" cy="967932"/>
              <a:chOff x="4139952" y="1170041"/>
              <a:chExt cx="3559469" cy="536519"/>
            </a:xfrm>
          </p:grpSpPr>
          <p:sp>
            <p:nvSpPr>
              <p:cNvPr id="13" name="圆角矩形 12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4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chemeClr val="accent5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203132" y="1364010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5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2000" b="1" dirty="0">
                  <a:solidFill>
                    <a:schemeClr val="accent5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4268308" y="3933067"/>
              <a:ext cx="2251710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j-ea"/>
                  <a:ea typeface="+mj-ea"/>
                </a:rPr>
                <a:t>硬件接线图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5299730" y="5002337"/>
            <a:ext cx="3636000" cy="967932"/>
            <a:chOff x="3237789" y="4997918"/>
            <a:chExt cx="3636000" cy="967932"/>
          </a:xfrm>
        </p:grpSpPr>
        <p:grpSp>
          <p:nvGrpSpPr>
            <p:cNvPr id="17" name="组合 16"/>
            <p:cNvGrpSpPr/>
            <p:nvPr/>
          </p:nvGrpSpPr>
          <p:grpSpPr>
            <a:xfrm>
              <a:off x="3237789" y="4997918"/>
              <a:ext cx="3636000" cy="967932"/>
              <a:chOff x="4139952" y="1170041"/>
              <a:chExt cx="3559469" cy="536519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4139952" y="1170041"/>
                <a:ext cx="3559469" cy="536519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000000" scaled="0"/>
                <a:tileRect/>
              </a:gradFill>
              <a:ln w="6350">
                <a:gradFill>
                  <a:gsLst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/>
                    </a:gs>
                  </a:gsLst>
                  <a:lin ang="17400000" scaled="0"/>
                </a:gradFill>
              </a:ln>
              <a:effectLst>
                <a:outerShdw blurRad="152400" dist="38100" dir="8100000" algn="tr" rotWithShape="0">
                  <a:prstClr val="black">
                    <a:alpha val="3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圆角矩形 113"/>
              <p:cNvSpPr/>
              <p:nvPr/>
            </p:nvSpPr>
            <p:spPr>
              <a:xfrm>
                <a:off x="4716016" y="1250029"/>
                <a:ext cx="2819381" cy="389240"/>
              </a:xfrm>
              <a:custGeom>
                <a:avLst/>
                <a:gdLst/>
                <a:ahLst/>
                <a:cxnLst/>
                <a:rect l="l" t="t" r="r" b="b"/>
                <a:pathLst>
                  <a:path w="3005287" h="389240">
                    <a:moveTo>
                      <a:pt x="0" y="0"/>
                    </a:moveTo>
                    <a:lnTo>
                      <a:pt x="535610" y="0"/>
                    </a:lnTo>
                    <a:lnTo>
                      <a:pt x="792088" y="0"/>
                    </a:lnTo>
                    <a:lnTo>
                      <a:pt x="2810667" y="0"/>
                    </a:lnTo>
                    <a:cubicBezTo>
                      <a:pt x="2918153" y="0"/>
                      <a:pt x="3005287" y="87134"/>
                      <a:pt x="3005287" y="194620"/>
                    </a:cubicBezTo>
                    <a:lnTo>
                      <a:pt x="3005286" y="194620"/>
                    </a:lnTo>
                    <a:cubicBezTo>
                      <a:pt x="3005286" y="302106"/>
                      <a:pt x="2918152" y="389240"/>
                      <a:pt x="2810666" y="389240"/>
                    </a:cubicBezTo>
                    <a:lnTo>
                      <a:pt x="535610" y="389239"/>
                    </a:lnTo>
                    <a:lnTo>
                      <a:pt x="0" y="389239"/>
                    </a:lnTo>
                    <a:close/>
                  </a:path>
                </a:pathLst>
              </a:custGeom>
              <a:solidFill>
                <a:srgbClr val="639541"/>
              </a:solidFill>
              <a:ln w="6350">
                <a:noFill/>
              </a:ln>
              <a:effectLst>
                <a:innerShdw blurRad="63500" dist="50800" dir="16200000">
                  <a:prstClr val="black">
                    <a:alpha val="32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50">
                  <a:solidFill>
                    <a:schemeClr val="accent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28144" y="1336809"/>
                <a:ext cx="486118" cy="2210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2000" b="1" dirty="0">
                    <a:solidFill>
                      <a:schemeClr val="accent3"/>
                    </a:solidFill>
                    <a:effectLst>
                      <a:innerShdw blurRad="63500" dist="50800" dir="10800000">
                        <a:prstClr val="black">
                          <a:alpha val="50000"/>
                        </a:prstClr>
                      </a:innerShdw>
                    </a:effectLst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2000" b="1" dirty="0">
                  <a:solidFill>
                    <a:schemeClr val="accent3"/>
                  </a:solidFill>
                  <a:effectLst>
                    <a:innerShdw blurRad="63500" dist="50800" dir="10800000">
                      <a:prstClr val="black">
                        <a:alpha val="50000"/>
                      </a:prstClr>
                    </a:inn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268407" y="5200949"/>
              <a:ext cx="2019621" cy="583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+mn-ea"/>
                </a:rPr>
                <a:t>程序代码</a:t>
              </a:r>
              <a:endParaRPr lang="zh-CN" altLang="en-US" sz="32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ea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 flipH="1">
            <a:off x="-28575" y="4883785"/>
            <a:ext cx="2508250" cy="1976120"/>
            <a:chOff x="6195832" y="4772985"/>
            <a:chExt cx="3671887" cy="2884488"/>
          </a:xfrm>
        </p:grpSpPr>
        <p:sp>
          <p:nvSpPr>
            <p:cNvPr id="45" name="任意多边形 15"/>
            <p:cNvSpPr>
              <a:spLocks noChangeArrowheads="1"/>
            </p:cNvSpPr>
            <p:nvPr/>
          </p:nvSpPr>
          <p:spPr bwMode="auto">
            <a:xfrm rot="17113550">
              <a:off x="7299938" y="4797592"/>
              <a:ext cx="1463675" cy="3671887"/>
            </a:xfrm>
            <a:custGeom>
              <a:avLst/>
              <a:gdLst>
                <a:gd name="T0" fmla="*/ 731838 w 2015614"/>
                <a:gd name="T1" fmla="*/ 0 h 4367958"/>
                <a:gd name="T2" fmla="*/ 851993 w 2015614"/>
                <a:gd name="T3" fmla="*/ 126420 h 4367958"/>
                <a:gd name="T4" fmla="*/ 1463675 w 2015614"/>
                <a:gd name="T5" fmla="*/ 1835944 h 4367958"/>
                <a:gd name="T6" fmla="*/ 851993 w 2015614"/>
                <a:gd name="T7" fmla="*/ 3545467 h 4367958"/>
                <a:gd name="T8" fmla="*/ 731838 w 2015614"/>
                <a:gd name="T9" fmla="*/ 3671887 h 4367958"/>
                <a:gd name="T10" fmla="*/ 611682 w 2015614"/>
                <a:gd name="T11" fmla="*/ 3545466 h 4367958"/>
                <a:gd name="T12" fmla="*/ 0 w 2015614"/>
                <a:gd name="T13" fmla="*/ 1835943 h 4367958"/>
                <a:gd name="T14" fmla="*/ 611682 w 2015614"/>
                <a:gd name="T15" fmla="*/ 126419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46" name="任意多边形 16"/>
            <p:cNvSpPr>
              <a:spLocks noChangeArrowheads="1"/>
            </p:cNvSpPr>
            <p:nvPr/>
          </p:nvSpPr>
          <p:spPr bwMode="auto">
            <a:xfrm rot="20513597">
              <a:off x="8610419" y="4772985"/>
              <a:ext cx="1149350" cy="2884488"/>
            </a:xfrm>
            <a:custGeom>
              <a:avLst/>
              <a:gdLst>
                <a:gd name="T0" fmla="*/ 574675 w 2015614"/>
                <a:gd name="T1" fmla="*/ 0 h 4367958"/>
                <a:gd name="T2" fmla="*/ 669027 w 2015614"/>
                <a:gd name="T3" fmla="*/ 99310 h 4367958"/>
                <a:gd name="T4" fmla="*/ 1149350 w 2015614"/>
                <a:gd name="T5" fmla="*/ 1442244 h 4367958"/>
                <a:gd name="T6" fmla="*/ 669027 w 2015614"/>
                <a:gd name="T7" fmla="*/ 2785178 h 4367958"/>
                <a:gd name="T8" fmla="*/ 574676 w 2015614"/>
                <a:gd name="T9" fmla="*/ 2884488 h 4367958"/>
                <a:gd name="T10" fmla="*/ 480323 w 2015614"/>
                <a:gd name="T11" fmla="*/ 2785177 h 4367958"/>
                <a:gd name="T12" fmla="*/ 0 w 2015614"/>
                <a:gd name="T13" fmla="*/ 1442243 h 4367958"/>
                <a:gd name="T14" fmla="*/ 480323 w 2015614"/>
                <a:gd name="T15" fmla="*/ 99310 h 43679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15614"/>
                <a:gd name="T25" fmla="*/ 0 h 4367958"/>
                <a:gd name="T26" fmla="*/ 2015614 w 2015614"/>
                <a:gd name="T27" fmla="*/ 4367958 h 43679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15614" h="4367958">
                  <a:moveTo>
                    <a:pt x="1007807" y="0"/>
                  </a:moveTo>
                  <a:lnTo>
                    <a:pt x="1173272" y="150385"/>
                  </a:lnTo>
                  <a:cubicBezTo>
                    <a:pt x="1693714" y="670827"/>
                    <a:pt x="2015614" y="1389811"/>
                    <a:pt x="2015614" y="2183979"/>
                  </a:cubicBezTo>
                  <a:cubicBezTo>
                    <a:pt x="2015614" y="2978147"/>
                    <a:pt x="1693714" y="3697131"/>
                    <a:pt x="1173272" y="4217573"/>
                  </a:cubicBezTo>
                  <a:lnTo>
                    <a:pt x="1007808" y="4367958"/>
                  </a:lnTo>
                  <a:lnTo>
                    <a:pt x="842342" y="4217572"/>
                  </a:lnTo>
                  <a:cubicBezTo>
                    <a:pt x="321900" y="3697130"/>
                    <a:pt x="0" y="2978146"/>
                    <a:pt x="0" y="2183978"/>
                  </a:cubicBezTo>
                  <a:cubicBezTo>
                    <a:pt x="0" y="1389810"/>
                    <a:pt x="321900" y="670826"/>
                    <a:pt x="842342" y="150384"/>
                  </a:cubicBezTo>
                  <a:lnTo>
                    <a:pt x="1007807" y="0"/>
                  </a:lnTo>
                  <a:close/>
                </a:path>
              </a:pathLst>
            </a:custGeom>
            <a:gradFill rotWithShape="1">
              <a:gsLst>
                <a:gs pos="0">
                  <a:srgbClr val="09D1AB"/>
                </a:gs>
                <a:gs pos="31000">
                  <a:srgbClr val="09D1AB"/>
                </a:gs>
                <a:gs pos="100000">
                  <a:srgbClr val="6E7DC3"/>
                </a:gs>
              </a:gsLst>
              <a:lin ang="5400000" scaled="1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47" name="任意多边形 17"/>
          <p:cNvSpPr>
            <a:spLocks noChangeArrowheads="1"/>
          </p:cNvSpPr>
          <p:nvPr/>
        </p:nvSpPr>
        <p:spPr bwMode="auto">
          <a:xfrm rot="1539119" flipH="1">
            <a:off x="10946704" y="5253971"/>
            <a:ext cx="622300" cy="1563688"/>
          </a:xfrm>
          <a:custGeom>
            <a:avLst/>
            <a:gdLst>
              <a:gd name="T0" fmla="*/ 311150 w 2015614"/>
              <a:gd name="T1" fmla="*/ 0 h 4367958"/>
              <a:gd name="T2" fmla="*/ 362236 w 2015614"/>
              <a:gd name="T3" fmla="*/ 53836 h 4367958"/>
              <a:gd name="T4" fmla="*/ 622300 w 2015614"/>
              <a:gd name="T5" fmla="*/ 781844 h 4367958"/>
              <a:gd name="T6" fmla="*/ 362236 w 2015614"/>
              <a:gd name="T7" fmla="*/ 1509852 h 4367958"/>
              <a:gd name="T8" fmla="*/ 311150 w 2015614"/>
              <a:gd name="T9" fmla="*/ 1563688 h 4367958"/>
              <a:gd name="T10" fmla="*/ 260064 w 2015614"/>
              <a:gd name="T11" fmla="*/ 1509851 h 4367958"/>
              <a:gd name="T12" fmla="*/ 0 w 2015614"/>
              <a:gd name="T13" fmla="*/ 781844 h 4367958"/>
              <a:gd name="T14" fmla="*/ 260064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48" name="任意多边形 18"/>
          <p:cNvSpPr>
            <a:spLocks noChangeArrowheads="1"/>
          </p:cNvSpPr>
          <p:nvPr/>
        </p:nvSpPr>
        <p:spPr bwMode="auto">
          <a:xfrm rot="8299235" flipH="1">
            <a:off x="104775" y="-153035"/>
            <a:ext cx="619760" cy="1009015"/>
          </a:xfrm>
          <a:custGeom>
            <a:avLst/>
            <a:gdLst>
              <a:gd name="T0" fmla="*/ 555625 w 2015614"/>
              <a:gd name="T1" fmla="*/ 0 h 4367958"/>
              <a:gd name="T2" fmla="*/ 646849 w 2015614"/>
              <a:gd name="T3" fmla="*/ 53836 h 4367958"/>
              <a:gd name="T4" fmla="*/ 1111250 w 2015614"/>
              <a:gd name="T5" fmla="*/ 781844 h 4367958"/>
              <a:gd name="T6" fmla="*/ 646849 w 2015614"/>
              <a:gd name="T7" fmla="*/ 1509852 h 4367958"/>
              <a:gd name="T8" fmla="*/ 555626 w 2015614"/>
              <a:gd name="T9" fmla="*/ 1563688 h 4367958"/>
              <a:gd name="T10" fmla="*/ 464401 w 2015614"/>
              <a:gd name="T11" fmla="*/ 1509851 h 4367958"/>
              <a:gd name="T12" fmla="*/ 0 w 2015614"/>
              <a:gd name="T13" fmla="*/ 781844 h 4367958"/>
              <a:gd name="T14" fmla="*/ 464401 w 2015614"/>
              <a:gd name="T15" fmla="*/ 53836 h 436795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015614"/>
              <a:gd name="T25" fmla="*/ 0 h 4367958"/>
              <a:gd name="T26" fmla="*/ 2015614 w 2015614"/>
              <a:gd name="T27" fmla="*/ 4367958 h 436795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015614" h="4367958">
                <a:moveTo>
                  <a:pt x="1007807" y="0"/>
                </a:moveTo>
                <a:lnTo>
                  <a:pt x="1173272" y="150385"/>
                </a:lnTo>
                <a:cubicBezTo>
                  <a:pt x="1693714" y="670827"/>
                  <a:pt x="2015614" y="1389811"/>
                  <a:pt x="2015614" y="2183979"/>
                </a:cubicBezTo>
                <a:cubicBezTo>
                  <a:pt x="2015614" y="2978147"/>
                  <a:pt x="1693714" y="3697131"/>
                  <a:pt x="1173272" y="4217573"/>
                </a:cubicBezTo>
                <a:lnTo>
                  <a:pt x="1007808" y="4367958"/>
                </a:lnTo>
                <a:lnTo>
                  <a:pt x="842342" y="4217572"/>
                </a:lnTo>
                <a:cubicBezTo>
                  <a:pt x="321900" y="3697130"/>
                  <a:pt x="0" y="2978146"/>
                  <a:pt x="0" y="2183978"/>
                </a:cubicBezTo>
                <a:cubicBezTo>
                  <a:pt x="0" y="1389810"/>
                  <a:pt x="321900" y="670826"/>
                  <a:pt x="842342" y="150384"/>
                </a:cubicBezTo>
                <a:lnTo>
                  <a:pt x="1007807" y="0"/>
                </a:lnTo>
                <a:close/>
              </a:path>
            </a:pathLst>
          </a:custGeom>
          <a:gradFill rotWithShape="1">
            <a:gsLst>
              <a:gs pos="0">
                <a:srgbClr val="09D1AB"/>
              </a:gs>
              <a:gs pos="31000">
                <a:srgbClr val="09D1AB"/>
              </a:gs>
              <a:gs pos="100000">
                <a:srgbClr val="6E7DC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95" name="椭圆 94"/>
          <p:cNvSpPr/>
          <p:nvPr/>
        </p:nvSpPr>
        <p:spPr>
          <a:xfrm>
            <a:off x="10350962" y="904063"/>
            <a:ext cx="366322" cy="36636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96" name="组合 95"/>
          <p:cNvGrpSpPr/>
          <p:nvPr/>
        </p:nvGrpSpPr>
        <p:grpSpPr>
          <a:xfrm>
            <a:off x="8673971" y="158023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9" name="椭圆 98"/>
          <p:cNvSpPr/>
          <p:nvPr/>
        </p:nvSpPr>
        <p:spPr>
          <a:xfrm>
            <a:off x="8274947" y="591217"/>
            <a:ext cx="183161" cy="18318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0" name="组合 99"/>
          <p:cNvGrpSpPr/>
          <p:nvPr/>
        </p:nvGrpSpPr>
        <p:grpSpPr>
          <a:xfrm>
            <a:off x="10127598" y="315676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1" name="同心圆 10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2" name="椭圆 101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3" name="椭圆 102"/>
          <p:cNvSpPr/>
          <p:nvPr/>
        </p:nvSpPr>
        <p:spPr>
          <a:xfrm>
            <a:off x="2129823" y="26297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04" name="组合 103"/>
          <p:cNvGrpSpPr/>
          <p:nvPr/>
        </p:nvGrpSpPr>
        <p:grpSpPr>
          <a:xfrm>
            <a:off x="3111801" y="4777224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05" name="同心圆 10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6" name="椭圆 10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7" name="椭圆 106"/>
          <p:cNvSpPr/>
          <p:nvPr/>
        </p:nvSpPr>
        <p:spPr>
          <a:xfrm>
            <a:off x="5079806" y="5070260"/>
            <a:ext cx="183161" cy="18318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8" name="椭圆 107"/>
          <p:cNvSpPr/>
          <p:nvPr/>
        </p:nvSpPr>
        <p:spPr>
          <a:xfrm>
            <a:off x="1769724" y="4268984"/>
            <a:ext cx="506149" cy="50621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09" name="椭圆 108"/>
          <p:cNvSpPr/>
          <p:nvPr/>
        </p:nvSpPr>
        <p:spPr>
          <a:xfrm>
            <a:off x="9778031" y="6338348"/>
            <a:ext cx="366322" cy="366369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sp>
        <p:nvSpPr>
          <p:cNvPr id="113" name="椭圆 112"/>
          <p:cNvSpPr/>
          <p:nvPr/>
        </p:nvSpPr>
        <p:spPr>
          <a:xfrm>
            <a:off x="1578488" y="3059404"/>
            <a:ext cx="366322" cy="36636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14" name="组合 113"/>
          <p:cNvGrpSpPr/>
          <p:nvPr/>
        </p:nvGrpSpPr>
        <p:grpSpPr>
          <a:xfrm>
            <a:off x="9295755" y="1379109"/>
            <a:ext cx="292998" cy="293036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5" name="同心圆 11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椭圆 115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8882226" y="5756419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0" name="椭圆 119"/>
          <p:cNvSpPr/>
          <p:nvPr/>
        </p:nvSpPr>
        <p:spPr>
          <a:xfrm>
            <a:off x="9686450" y="4886744"/>
            <a:ext cx="183161" cy="18318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8" tIns="60954" rIns="121908" bIns="60954" rtlCol="0" anchor="ctr"/>
          <a:lstStyle/>
          <a:p>
            <a:pPr algn="ctr"/>
            <a:endParaRPr lang="zh-CN" altLang="en-US"/>
          </a:p>
        </p:txBody>
      </p:sp>
      <p:grpSp>
        <p:nvGrpSpPr>
          <p:cNvPr id="121" name="组合 120"/>
          <p:cNvGrpSpPr/>
          <p:nvPr/>
        </p:nvGrpSpPr>
        <p:grpSpPr>
          <a:xfrm>
            <a:off x="2622622" y="1852777"/>
            <a:ext cx="383842" cy="383892"/>
            <a:chOff x="304800" y="673100"/>
            <a:chExt cx="4000500" cy="4000500"/>
          </a:xfrm>
          <a:effectLst>
            <a:outerShdw blurRad="381000" dist="152400" dir="8100000" algn="tr" rotWithShape="0">
              <a:prstClr val="black">
                <a:alpha val="70000"/>
              </a:prstClr>
            </a:outerShdw>
          </a:effectLst>
        </p:grpSpPr>
        <p:sp>
          <p:nvSpPr>
            <p:cNvPr id="122" name="同心圆 12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3" name="椭圆 122"/>
            <p:cNvSpPr/>
            <p:nvPr/>
          </p:nvSpPr>
          <p:spPr>
            <a:xfrm>
              <a:off x="479425" y="847725"/>
              <a:ext cx="3651250" cy="3651250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2" grpId="0" animBg="1"/>
      <p:bldP spid="95" grpId="0" animBg="1"/>
      <p:bldP spid="95" grpId="1" animBg="1"/>
      <p:bldP spid="95" grpId="2" animBg="1"/>
      <p:bldP spid="99" grpId="0" animBg="1"/>
      <p:bldP spid="99" grpId="1" animBg="1"/>
      <p:bldP spid="99" grpId="2" animBg="1"/>
      <p:bldP spid="103" grpId="0" animBg="1"/>
      <p:bldP spid="103" grpId="1" animBg="1"/>
      <p:bldP spid="103" grpId="2" animBg="1"/>
      <p:bldP spid="107" grpId="0" animBg="1"/>
      <p:bldP spid="107" grpId="1" animBg="1"/>
      <p:bldP spid="107" grpId="2" animBg="1"/>
      <p:bldP spid="108" grpId="0" animBg="1"/>
      <p:bldP spid="108" grpId="1" animBg="1"/>
      <p:bldP spid="108" grpId="2" animBg="1"/>
      <p:bldP spid="109" grpId="0" animBg="1"/>
      <p:bldP spid="109" grpId="1" animBg="1"/>
      <p:bldP spid="109" grpId="2" animBg="1"/>
      <p:bldP spid="113" grpId="0" animBg="1"/>
      <p:bldP spid="113" grpId="1" animBg="1"/>
      <p:bldP spid="113" grpId="2" animBg="1"/>
      <p:bldP spid="120" grpId="0" animBg="1"/>
      <p:bldP spid="120" grpId="1" animBg="1"/>
      <p:bldP spid="120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348105" y="1323340"/>
            <a:ext cx="1001395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en-US" altLang="zh-CN" sz="2000"/>
              <a:t>         </a:t>
            </a:r>
            <a:r>
              <a:rPr lang="zh-CN" altLang="en-US" sz="2000"/>
              <a:t>蜂鸣器是一种能够发出指定频率声音的装置，由于结构简单、使用方便，因此在电子产品中应用非常广泛。</a:t>
            </a:r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05680" y="2683510"/>
            <a:ext cx="1790700" cy="3438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89025" y="1321435"/>
            <a:ext cx="1001395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508000" algn="l" fontAlgn="auto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/>
              <a:t>声音是由物体振动产生的声波。它有三个主观属性：音量、音调和音色。音量指人耳感受到的声音强弱，也叫做“响度”；音调指人耳能分辨一个声音音调的高低程度，主要由声音的频率决定；音色指声音振动频率的特性，不同的物体由于材料、结构不同，发声时的振动频率特性不同，就会产生不同音色的声音。</a:t>
            </a:r>
            <a:endParaRPr lang="zh-CN" altLang="en-US" sz="2000"/>
          </a:p>
          <a:p>
            <a:pPr indent="508000" algn="l" fontAlgn="auto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/>
              <a:t>对于蜂鸣器来说：驱动电流决定了所发声音的音量，驱动电流固定，所以音量固定；工作频率决定了所发声音的音调；它的内部结构与发声原理决定了所发声音的音色。</a:t>
            </a:r>
            <a:endParaRPr lang="zh-CN" altLang="en-US" sz="2000"/>
          </a:p>
          <a:p>
            <a:pPr indent="508000" algn="l" fontAlgn="auto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/>
              <a:t>当我们使用好搭</a:t>
            </a:r>
            <a:r>
              <a:rPr lang="en-US" altLang="zh-CN" sz="2000"/>
              <a:t>B</a:t>
            </a:r>
            <a:r>
              <a:rPr lang="zh-CN" altLang="en-US" sz="2000"/>
              <a:t>it编程界面音乐类别指令下的指令编写音乐程序时，</a:t>
            </a:r>
            <a:endParaRPr lang="zh-CN" altLang="en-US" sz="2000"/>
          </a:p>
          <a:p>
            <a:pPr indent="508000" algn="l" fontAlgn="auto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/>
              <a:t>只能将蜂鸣器接在“P0”端口。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94585" y="122555"/>
            <a:ext cx="8967470" cy="393700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2181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p>
            <a:r>
              <a:rPr lang="zh-CN" alt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基础知识</a:t>
            </a:r>
            <a:endParaRPr lang="zh-CN" altLang="en-US" sz="3600" b="1" spc="50" dirty="0">
              <a:ln w="11430"/>
              <a:solidFill>
                <a:schemeClr val="accent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223645" y="122555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p>
            <a:r>
              <a:rPr lang="en-US" altLang="zh-CN" sz="7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7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89025" y="1321435"/>
            <a:ext cx="10013950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508000" algn="l" fontAlgn="auto">
              <a:lnSpc>
                <a:spcPct val="150000"/>
              </a:lnSpc>
              <a:buClrTx/>
              <a:buSzTx/>
              <a:buFontTx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/>
              <a:t>声音的频率与C调的音符有如下表所示的对应关系，可以参照这张表，编写一段能够演奏一个你最喜欢音符的程序脚本</a:t>
            </a:r>
            <a:endParaRPr lang="zh-CN" altLang="en-US" sz="20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1159"/>
          <a:stretch>
            <a:fillRect/>
          </a:stretch>
        </p:blipFill>
        <p:spPr>
          <a:xfrm>
            <a:off x="3054985" y="2433955"/>
            <a:ext cx="6012180" cy="3990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8010" y="2480945"/>
            <a:ext cx="866457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这个指令属于“音乐”类别指令，使用这个指令可以设置蜂鸣器播放声音的音调和节拍，即播放一段时间的音调。有两个参数，一个参数是选择音调，一个是选择节拍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010" y="1308100"/>
            <a:ext cx="4904105" cy="1042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clrChange>
              <a:clrFrom>
                <a:srgbClr val="ECF0F1">
                  <a:alpha val="100000"/>
                </a:srgbClr>
              </a:clrFrom>
              <a:clrTo>
                <a:srgbClr val="ECF0F1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010" y="1393190"/>
            <a:ext cx="5295900" cy="16287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626100" y="1831340"/>
            <a:ext cx="43745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可以根据乐谱选择低中高共21个音调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clrChange>
              <a:clrFrom>
                <a:srgbClr val="E9EDEE">
                  <a:alpha val="100000"/>
                </a:srgbClr>
              </a:clrFrom>
              <a:clrTo>
                <a:srgbClr val="E9EDE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010" y="3655695"/>
            <a:ext cx="1167130" cy="209677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102485" y="4196715"/>
            <a:ext cx="6701790" cy="553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lnSpc>
                <a:spcPct val="150000"/>
              </a:lnSpc>
              <a:buClrTx/>
              <a:buSzTx/>
              <a:buFontTx/>
            </a:pPr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播放音调所用的时间，选择的数值越大，播放的时间越长</a:t>
            </a:r>
            <a:endParaRPr lang="zh-CN" altLang="en-US" sz="20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3270" y="192405"/>
            <a:ext cx="8299450" cy="330835"/>
          </a:xfrm>
          <a:prstGeom prst="rect">
            <a:avLst/>
          </a:prstGeom>
        </p:spPr>
      </p:pic>
      <p:sp>
        <p:nvSpPr>
          <p:cNvPr id="23" name="文本框 78"/>
          <p:cNvSpPr txBox="1">
            <a:spLocks noChangeArrowheads="1"/>
          </p:cNvSpPr>
          <p:nvPr/>
        </p:nvSpPr>
        <p:spPr bwMode="auto">
          <a:xfrm>
            <a:off x="1868805" y="430530"/>
            <a:ext cx="44011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3600" b="1" spc="5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指令学习</a:t>
            </a:r>
            <a:endParaRPr lang="zh-CN" altLang="en-US" sz="3600" b="1" spc="5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4" name="TextBox 61"/>
          <p:cNvSpPr txBox="1">
            <a:spLocks noChangeArrowheads="1"/>
          </p:cNvSpPr>
          <p:nvPr/>
        </p:nvSpPr>
        <p:spPr bwMode="auto">
          <a:xfrm>
            <a:off x="1151890" y="194310"/>
            <a:ext cx="5981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en-US" altLang="zh-CN" sz="7200" b="1" spc="3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7200" b="1" spc="3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0375" y="1553210"/>
            <a:ext cx="3583940" cy="8997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471545" y="1438275"/>
            <a:ext cx="8131175" cy="1014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000"/>
              <a:t>这个指令属于“音乐”类别指令，使用这个指令可以让蜂鸣器持续播放某一音调，参数默认时“中C”,可以根据自己的需要选择音调。</a:t>
            </a:r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4B4949">
                  <a:alpha val="100000"/>
                </a:srgbClr>
              </a:clrFrom>
              <a:clrTo>
                <a:srgbClr val="4B4949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340" y="3071495"/>
            <a:ext cx="5003165" cy="9950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2575" y="4217670"/>
            <a:ext cx="769302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000"/>
              <a:t>这个指令属于“音乐”类别指令，可以使用该指令播放设定的内置旋律。在该指令中有两个参数，第一个参数为设定播放旋律；第二个参数为设定播放旋律的优先级，前台播放旋律优先级高于后台播放优先级。</a:t>
            </a:r>
            <a:endParaRPr lang="zh-CN" altLang="en-US"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RESOURCE_PATHS_HASH_PRESENTER" val="ad8abbc05d4ce1a7282476e65aefab85d74514c"/>
  <p:tag name="ISPRING_PRESENTATION_TITLE" val="7063.pptx"/>
</p:tagLst>
</file>

<file path=ppt/theme/theme1.xml><?xml version="1.0" encoding="utf-8"?>
<a:theme xmlns:a="http://schemas.openxmlformats.org/drawingml/2006/main" name="Office 主题​​">
  <a:themeElements>
    <a:clrScheme name="自定义 12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6F7D"/>
      </a:accent1>
      <a:accent2>
        <a:srgbClr val="1C9494"/>
      </a:accent2>
      <a:accent3>
        <a:srgbClr val="7CB554"/>
      </a:accent3>
      <a:accent4>
        <a:srgbClr val="FAC14D"/>
      </a:accent4>
      <a:accent5>
        <a:srgbClr val="F95647"/>
      </a:accent5>
      <a:accent6>
        <a:srgbClr val="F5841C"/>
      </a:accent6>
      <a:hlink>
        <a:srgbClr val="0000FF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862</Words>
  <Application>WPS 演示</Application>
  <PresentationFormat>全屏显示(4:3)</PresentationFormat>
  <Paragraphs>106</Paragraphs>
  <Slides>15</Slides>
  <Notes>42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Calibri</vt:lpstr>
      <vt:lpstr>Arial Rounded MT Bold</vt:lpstr>
      <vt:lpstr>华康雅宋体W9(P)</vt:lpstr>
      <vt:lpstr>Times New Roman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7063.pptx</dc:title>
  <dc:creator/>
  <cp:lastModifiedBy>Administrator</cp:lastModifiedBy>
  <cp:revision>36</cp:revision>
  <dcterms:created xsi:type="dcterms:W3CDTF">2017-06-11T01:16:00Z</dcterms:created>
  <dcterms:modified xsi:type="dcterms:W3CDTF">2020-04-13T01:57:21Z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