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sldIdLst>
    <p:sldId id="256" r:id="rId2"/>
    <p:sldId id="349" r:id="rId3"/>
    <p:sldId id="257" r:id="rId4"/>
    <p:sldId id="262" r:id="rId5"/>
    <p:sldId id="346" r:id="rId6"/>
    <p:sldId id="347" r:id="rId7"/>
    <p:sldId id="348" r:id="rId8"/>
    <p:sldId id="30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97" d="100"/>
          <a:sy n="97" d="100"/>
        </p:scale>
        <p:origin x="264" y="102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956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电机控制</a:t>
            </a:r>
            <a:endParaRPr lang="en-US" altLang="zh-CN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246623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11709" y="3734286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23645" y="1629410"/>
            <a:ext cx="10306327" cy="23460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电机，也叫“马达”，是依据电磁感应原理将电能转换为机械能的一种装置，很多常用电器和机械的动力源都是各种各样的电机。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电机根据输入电源的不同，可以分为使用直流电的直流电机、使用交流电的交流电机。好搭</a:t>
            </a:r>
            <a:r>
              <a:rPr lang="en-US" altLang="zh-CN" sz="2000" dirty="0"/>
              <a:t>bit</a:t>
            </a:r>
            <a:r>
              <a:rPr lang="zh-CN" altLang="en-US" sz="2000" dirty="0"/>
              <a:t>里的电机是一种直流电机，能够将输入的直流电能转换为机械能，可以带动乐高积木进行旋转。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9BF99AA-AC5E-4C07-8B7F-C5EA3E9AFEB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03712" y="3975500"/>
            <a:ext cx="2248763" cy="182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27C963E7-16E2-4AAD-B469-6C18D34DA350}"/>
              </a:ext>
            </a:extLst>
          </p:cNvPr>
          <p:cNvSpPr txBox="1"/>
          <p:nvPr/>
        </p:nvSpPr>
        <p:spPr>
          <a:xfrm>
            <a:off x="3504305" y="1445908"/>
            <a:ext cx="8675862" cy="139305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“电机转动”指令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在</a:t>
            </a: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HaodaBit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类别指令中，使用这个指令可以设置指定端口电机的正转和反转以及转的速度。指令默认端口是“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MA”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、”正转”、转速是“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0”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；通过单击第一个参数的下拉列表，可以选择电机的连接端口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MA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和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MB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；通过对第二个参数下拉列表选择正转和反转；第三个参数可以设置转动的速度，它的取值范围是（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，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255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sym typeface="思源黑体" panose="020B0500000000000000" pitchFamily="34" charset="-122"/>
              </a:rPr>
              <a:t>），数值越大，速度越快！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1054D1-334B-45CA-8493-27BBFE688B54}"/>
              </a:ext>
            </a:extLst>
          </p:cNvPr>
          <p:cNvSpPr/>
          <p:nvPr/>
        </p:nvSpPr>
        <p:spPr>
          <a:xfrm>
            <a:off x="3106369" y="3182692"/>
            <a:ext cx="8496351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“电机停止转动”指令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停止某一个电机的转动，如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MA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或者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MB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BE90605-E017-4893-8408-DF2C3C94B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91" y="2057362"/>
            <a:ext cx="2800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6287C3D0-A679-4342-9A5E-EB20E4F18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65" y="3218312"/>
            <a:ext cx="1323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F4393DC0-B249-4968-81C0-408C99B12D60}"/>
              </a:ext>
            </a:extLst>
          </p:cNvPr>
          <p:cNvSpPr/>
          <p:nvPr/>
        </p:nvSpPr>
        <p:spPr>
          <a:xfrm>
            <a:off x="3073365" y="4190758"/>
            <a:ext cx="7715317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“停止所有电机”指令：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在</a:t>
            </a: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HaodaBit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类别指令中，使用这个指令可以停止所有的电机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15" name="图片 1">
            <a:extLst>
              <a:ext uri="{FF2B5EF4-FFF2-40B4-BE49-F238E27FC236}">
                <a16:creationId xmlns:a16="http://schemas.microsoft.com/office/drawing/2014/main" id="{1CBC29DF-A0E6-41D5-94AA-CF39E4B5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11" y="4209874"/>
            <a:ext cx="1123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5359B0D-431B-4C2F-BAF1-87E69B780C3A}"/>
              </a:ext>
            </a:extLst>
          </p:cNvPr>
          <p:cNvSpPr txBox="1"/>
          <p:nvPr/>
        </p:nvSpPr>
        <p:spPr>
          <a:xfrm>
            <a:off x="1428281" y="1371350"/>
            <a:ext cx="809625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将电机连接在好搭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端口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7908E9-8104-41B4-A30D-FC7D17000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761" y="2156474"/>
            <a:ext cx="3880478" cy="441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D4F5682-504C-4AEB-B3AE-1EBD5E74A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671637"/>
            <a:ext cx="3267075" cy="35147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75C1C4-A70F-4EFB-AB32-42D4F92A3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744" y="1319212"/>
            <a:ext cx="5362575" cy="3867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宽屏</PresentationFormat>
  <Paragraphs>40</Paragraphs>
  <Slides>8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/>
  <cp:revision>22</cp:revision>
  <dcterms:created xsi:type="dcterms:W3CDTF">2017-06-11T01:16:00Z</dcterms:created>
  <dcterms:modified xsi:type="dcterms:W3CDTF">2020-04-01T08:51:16Z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