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5" r:id="rId8"/>
    <p:sldId id="356" r:id="rId9"/>
    <p:sldId id="350" r:id="rId10"/>
    <p:sldId id="357" r:id="rId11"/>
    <p:sldId id="351" r:id="rId12"/>
    <p:sldId id="358" r:id="rId13"/>
    <p:sldId id="359" r:id="rId14"/>
    <p:sldId id="343" r:id="rId15"/>
    <p:sldId id="33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986915" y="3206115"/>
            <a:ext cx="7105015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红外遥控小车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54912" y="2253259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7733493" y="5179718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63" y="53128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第二步：创建函数功能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729210" y="4868621"/>
            <a:ext cx="4869952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在跳出的对话框中输入给函数添加名称，单击完成即可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6" y="2678916"/>
            <a:ext cx="4519086" cy="16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4"/>
          <p:cNvSpPr txBox="1"/>
          <p:nvPr/>
        </p:nvSpPr>
        <p:spPr>
          <a:xfrm>
            <a:off x="5807073" y="4061244"/>
            <a:ext cx="6385133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这个时候函数类别指令中会出现一个调用的指令，在编程界面出现函数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在函数前进指令下编写指定动作，将调用前进指令拖到无线循环下即可调用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13" y="1965960"/>
            <a:ext cx="1695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6" y="1866900"/>
            <a:ext cx="254700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第三步：调用函数遥控小车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581829" y="1878026"/>
            <a:ext cx="9164548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使用红外遥控器控制小车前进、后退，用函数来编写前进和后退的动作指令，在主程序中调用函数进行实现，按遥控器上的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键，小车前进；按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8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键，小车后退；按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键，小车停止。程序如下图所示：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0" y="2864024"/>
            <a:ext cx="4505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27003" y="3842249"/>
            <a:ext cx="4775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试一试：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编写左转、右转的函数，让小车的功能更丰富。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2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267455" y="1883982"/>
            <a:ext cx="7220066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 除了前进、后退、左转、右转停止等动作外，遥控器还能指挥智能小车实现哪些功能呢？先把你的想法写下来，然后不断学习去实现！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我想让小车实现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____________________________________________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功能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我需要学习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______________________________________________________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63" y="53128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模块学习   指令学习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592961" y="3592074"/>
            <a:ext cx="3297704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第一步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测一测遥控器的键值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第二步：创建函数功能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第三步：调用函数遥控小车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365160" y="1568216"/>
            <a:ext cx="9461677" cy="131996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生活中可以看到很多智能小车或玩具小车都可以用遥控器进行控制，比如控制小车前进、后退、左转弯、右转弯、停止等等，遥控器可以让小车行驶的轨迹更加自由多变，也能让小车随时按照你的命令执行相应的动作。本节课中，我们将学习利用红外遥控来制作一个遥控小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89" y="3429000"/>
            <a:ext cx="2819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29" y="3200400"/>
            <a:ext cx="1009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1673990" y="1850652"/>
            <a:ext cx="9760364" cy="45818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红外遥控广泛应用于生活电器的远程控制。要实现红外遥控功能，需要一个红外信号发射器和一个红外信号接收器。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8" y="2444138"/>
            <a:ext cx="1009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23" y="2932770"/>
            <a:ext cx="73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3142" y="4684463"/>
            <a:ext cx="525997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红外遥控器是一种红外信号发射器。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Q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比特小车套件中的红外遥控器有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17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个按键，除了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0-9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这十个数字以外，还包括四个方向键、“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OK”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键以及“*”、“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#”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键。红外遥控器每个按键都有对应的按键值，可以根据需要在程序中定义不同的功能。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3119" y="4612558"/>
            <a:ext cx="4180113" cy="135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红外接收模块一般与红外发射器一起使用，它能够接收红外发射器发射的红外信号，然后将接收到的红外线信号转换为电信号，经过处理后还原为红外发射器发射的按键值。</a:t>
            </a:r>
            <a:endParaRPr lang="zh-CN" altLang="zh-CN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3544" y="1750323"/>
            <a:ext cx="8894948" cy="10698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“设置红外接收端口”指令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这个指令在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指令类别的“红外”中，使用这个指令可以设置红外接收的端口。默认是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端口，通过点击下拉列表，可以选择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P0~P2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个模拟端口和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P8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P16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个数字端口。只需要设置一次，一般放在“当开机时”指令中。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pic>
        <p:nvPicPr>
          <p:cNvPr id="4098" name="图片 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0" y="2063230"/>
            <a:ext cx="1781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5" y="3213621"/>
            <a:ext cx="1533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4"/>
          <p:cNvSpPr txBox="1"/>
          <p:nvPr/>
        </p:nvSpPr>
        <p:spPr>
          <a:xfrm>
            <a:off x="2935059" y="3343385"/>
            <a:ext cx="8830221" cy="7467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“当接收到红外信号值时”指令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使用这个给主控板设定一个限定，当接收信号时，执行这个里面的编写的程序。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100" name="图片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2" y="4714802"/>
            <a:ext cx="1000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4"/>
          <p:cNvSpPr txBox="1"/>
          <p:nvPr/>
        </p:nvSpPr>
        <p:spPr>
          <a:xfrm>
            <a:off x="2983543" y="4523846"/>
            <a:ext cx="8781738" cy="7467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“读红外值”指令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读取红外值指令类似于其他输入指令，可以将红外读取的值储存在这个指令中，一般与“红外按键值”指令配合使用。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2983544" y="5669631"/>
            <a:ext cx="8830222" cy="42285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”红外按键值”指令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可以通过下来菜单来选择对应红外遥控器上的按键。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101" name="图片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6" y="5793817"/>
            <a:ext cx="1438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444" y="1953888"/>
            <a:ext cx="2911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将红外接收连接到好搭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端口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700733" y="2218726"/>
          <a:ext cx="4528773" cy="374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1" imgW="7736840" imgH="6391910" progId="Visio.Drawing.15">
                  <p:embed/>
                </p:oleObj>
              </mc:Choice>
              <mc:Fallback>
                <p:oleObj name="Visio" r:id="rId1" imgW="7736840" imgH="6391910" progId="Visio.Drawing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733" y="2218726"/>
                        <a:ext cx="4528773" cy="3746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520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第一步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测一测遥控器的键值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遥控器上的每一个按键，都有一个相应的键值。运用点阵屏和红外遥控就可以获取遥控器上各按键的键值。先在“当开机时”默认指令下使用“设置红外接收端口”指令，然后在“当接收到红外信号”指令下编写程序，使用“显示数字”指令和“读红外的值”指令来实现，程序如下图所示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03" y="3687167"/>
            <a:ext cx="396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填一填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下载程序，测一测键值，然后记录下来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85627" y="2685080"/>
          <a:ext cx="5760000" cy="216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0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按键名称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键值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按键名称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键值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第二步：创建函数功能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“高级”指令类别中有一个“函数”类别。通过新建函数功能可以把相关的指令有序的组合在一起，以完成一个动作或者展示一种效果，如前进、后退等。在程序中运用函数，主要可以方便阅读和调试。函数的创建步骤如下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首先，在高级指令类别中找到函数，点击“创建一个函数”按钮。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6" y="3182424"/>
            <a:ext cx="1838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15" y="4389972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WPS 演示</Application>
  <PresentationFormat>宽屏</PresentationFormat>
  <Paragraphs>170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Times New Roman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156</cp:revision>
  <dcterms:created xsi:type="dcterms:W3CDTF">2019-07-04T08:14:00Z</dcterms:created>
  <dcterms:modified xsi:type="dcterms:W3CDTF">2020-04-22T03:22:53Z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