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324" r:id="rId5"/>
    <p:sldId id="326" r:id="rId6"/>
    <p:sldId id="348" r:id="rId7"/>
    <p:sldId id="360" r:id="rId8"/>
    <p:sldId id="355" r:id="rId9"/>
    <p:sldId id="356" r:id="rId10"/>
    <p:sldId id="350" r:id="rId11"/>
    <p:sldId id="351" r:id="rId12"/>
    <p:sldId id="361" r:id="rId13"/>
    <p:sldId id="343" r:id="rId14"/>
    <p:sldId id="33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FF"/>
    <a:srgbClr val="BCA890"/>
    <a:srgbClr val="66676C"/>
    <a:srgbClr val="B1172E"/>
    <a:srgbClr val="FEF19F"/>
    <a:srgbClr val="FEF6B0"/>
    <a:srgbClr val="FDD195"/>
    <a:srgbClr val="F7BE5D"/>
    <a:srgbClr val="F59945"/>
    <a:srgbClr val="EF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25980" y="1684020"/>
            <a:ext cx="6438265" cy="4244340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126615" y="890270"/>
            <a:ext cx="7094220" cy="5038090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957943" y="3206115"/>
            <a:ext cx="8133987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给小车添加机械爪</a:t>
            </a:r>
            <a:endParaRPr lang="zh-CN" altLang="en-US" sz="7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77176" y="2216095"/>
            <a:ext cx="561804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5400" spc="225" dirty="0" err="1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Cute:Bit</a:t>
            </a:r>
            <a:endParaRPr lang="en-US"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7855757" y="5142554"/>
            <a:ext cx="906017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Q</a:t>
            </a:r>
            <a:r>
              <a:rPr lang="zh-CN" altLang="en-US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比特</a:t>
            </a:r>
            <a:endParaRPr lang="zh-CN" altLang="en-US" sz="2000" dirty="0">
              <a:solidFill>
                <a:srgbClr val="66676C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字体视界-简圆体" panose="0201060103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27" y="15964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397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2.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让小车进行寻宝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429096" y="2292176"/>
            <a:ext cx="2158835" cy="231638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使用红外遥控控制小车前进、后退、左转、右转、停止，然后进行寻宝，当巡到宝物停止运动，然后抓住宝物再前进，并将宝物推进指定的位置。程序如下图所示：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25" y="1028700"/>
            <a:ext cx="4046547" cy="579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894977" y="2791488"/>
            <a:ext cx="2286307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试一试：下载程序，你的小车能准确寻宝吗？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拓展与思考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A_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2" y="1556017"/>
            <a:ext cx="3744809" cy="37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8"/>
          <p:cNvSpPr/>
          <p:nvPr/>
        </p:nvSpPr>
        <p:spPr>
          <a:xfrm>
            <a:off x="4375471" y="2362953"/>
            <a:ext cx="7220066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一起用小车玩“寻宝”的游戏吧！最后比一比谁的得分最高。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游戏规则：小车从起点出发行驶，在地图上不同地方设置宝物，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分钟的时间，看看谁的小车能巡到最多的宝物。要求将宝物放到指定位置才能计分。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试试编写调试程序！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586037" y="889780"/>
            <a:ext cx="6635093" cy="5038387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THANKS</a:t>
            </a:r>
            <a:endParaRPr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6037" y="3206363"/>
            <a:ext cx="6506508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谢谢观看</a:t>
            </a:r>
            <a:endParaRPr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27" y="15964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76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H="1" flipV="1">
            <a:off x="-1016074" y="1892771"/>
            <a:ext cx="6845122" cy="3059574"/>
            <a:chOff x="-1" y="889780"/>
            <a:chExt cx="12192000" cy="5049480"/>
          </a:xfrm>
        </p:grpSpPr>
        <p:grpSp>
          <p:nvGrpSpPr>
            <p:cNvPr id="8" name="组合 7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-1" y="2389944"/>
              <a:ext cx="12192000" cy="255353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 flipV="1">
              <a:off x="2586037" y="889780"/>
              <a:ext cx="6635093" cy="5038387"/>
              <a:chOff x="5261388" y="519244"/>
              <a:chExt cx="5439954" cy="413085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173889" y="2431192"/>
            <a:ext cx="2133221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课程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思路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323" y="1550658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81648" y="3729367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6935" y="1145931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01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4676" y="1069768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情景描述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4137" y="2426299"/>
            <a:ext cx="70448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02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82276" y="235676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知识与概念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85573" y="3771797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03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04777" y="371950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作品制作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04522" y="5230698"/>
            <a:ext cx="72916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04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4397" y="5104949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拓展与思考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4847623" y="1069293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4870322" y="2426299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4906673" y="3774356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4977167" y="5249484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8888283" y="2443219"/>
            <a:ext cx="2735100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学习    齿轮转动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指令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学习   硬件连接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816186" y="3563520"/>
            <a:ext cx="3297704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调试舵机角度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红外遥控控制小车机械爪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让小车进行寻宝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情景描述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1536747" y="1280535"/>
            <a:ext cx="9461677" cy="1382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Q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比特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小车上还可以加装机械爪，通过舵机带动机械爪齿轮转动，带动爪臂开合，抓住宝物。本节课，我们将给小车继续添加乐高机械爪结构，使用红外遥控器进行控制，控制小车实现前进、后退、左转、右转以及抓宝物等动作，然后推动宝物到指定地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0" y="2803525"/>
            <a:ext cx="438150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模块学习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75471" y="2869883"/>
            <a:ext cx="6278881" cy="102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舵机是一种位置（角度）伺服的驱动器，适用于那些需要角度不断变化并可以保持的控制系统。目前在高档遥控玩具中，如飞机、潜艇模型，遥控机器人等，舵机已经得到了普遍应用。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pic>
        <p:nvPicPr>
          <p:cNvPr id="2050" name="图片 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66" y="2869883"/>
            <a:ext cx="18859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齿轮转动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70775" y="2347235"/>
            <a:ext cx="9701350" cy="38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齿轮就是轮缘上有齿能连续啮合传递运动和动力的机械元件，齿轮传动具有力量大，传动精确的特点。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字魂58号-创中黑" panose="00000500000000000000" pitchFamily="2" charset="-122"/>
              <a:cs typeface="+mn-cs"/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05" y="3370748"/>
            <a:ext cx="2286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1649239" y="3006832"/>
            <a:ext cx="8827171" cy="17162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“设置舵机角度”指令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这个指令在</a:t>
            </a:r>
            <a:r>
              <a:rPr lang="en-US" altLang="zh-CN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HaodaBit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指令类别中，使用这个指令可以设置舵机转动的角度，取值范围是（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270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）。指令默认连接在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端口，通过点击下拉列表，可以选择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个模拟端口和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P8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P12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P16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个数字端口。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指令学习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pic>
        <p:nvPicPr>
          <p:cNvPr id="4098" name="图片 1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47" y="2039478"/>
            <a:ext cx="3009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硬件连接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5646" y="17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4444" y="1953888"/>
            <a:ext cx="2731838" cy="704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将舵机连接在好搭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P2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端口，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将红外接收模块连接在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P12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端口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873625" y="26526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873625" y="22616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73625" y="20290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873625" y="2029097"/>
          <a:ext cx="28575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Visio" r:id="rId1" imgW="12945110" imgH="17068800" progId="Visio.Drawing.15">
                  <p:embed/>
                </p:oleObj>
              </mc:Choice>
              <mc:Fallback>
                <p:oleObj name="Visio" r:id="rId1" imgW="12945110" imgH="170688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2029097"/>
                        <a:ext cx="2857500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1.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调试舵机角度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659421" y="1910603"/>
            <a:ext cx="9724057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要调试舵机的角度，应将“设置舵机角度”指令与“暂停“指令结合使用，修改程序中指令下的参数，来调试角度，测试爪子闭合和完全张开的角度是多少，程序如下图所示：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50" y="2958401"/>
            <a:ext cx="50863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193292" y="2958401"/>
          <a:ext cx="2518252" cy="9472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59126"/>
                <a:gridCol w="1259126"/>
              </a:tblGrid>
              <a:tr h="3157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状态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角度值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7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闭合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57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张开</a:t>
                      </a:r>
                      <a:endParaRPr lang="zh-CN" sz="1050" kern="10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charset="-122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5038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2.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红外遥控控制小车机械爪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55850" y="1875396"/>
            <a:ext cx="9825956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使用红外遥控器控制小车机械爪的开与合。新建机械爪开与合的函数来控制舵机角度，再调用函数实现机械爪的开与合，程序如下图所示：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504123"/>
            <a:ext cx="52768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WPS 演示</Application>
  <PresentationFormat>宽屏</PresentationFormat>
  <Paragraphs>116</Paragraphs>
  <Slides>12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字魂59号-创粗黑</vt:lpstr>
      <vt:lpstr>黑体</vt:lpstr>
      <vt:lpstr>包图粗朗体</vt:lpstr>
      <vt:lpstr>字魂58号-创中黑</vt:lpstr>
      <vt:lpstr>字体视界-简圆体</vt:lpstr>
      <vt:lpstr>思源黑体</vt:lpstr>
      <vt:lpstr>Gill Sans</vt:lpstr>
      <vt:lpstr>等线</vt:lpstr>
      <vt:lpstr>Times New Roman</vt:lpstr>
      <vt:lpstr>Segoe UI Light</vt:lpstr>
      <vt:lpstr>微软雅黑</vt:lpstr>
      <vt:lpstr>Arial Unicode MS</vt:lpstr>
      <vt:lpstr>等线 Light</vt:lpstr>
      <vt:lpstr>Segoe Print</vt:lpstr>
      <vt:lpstr>Office 主题​​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164</cp:revision>
  <dcterms:created xsi:type="dcterms:W3CDTF">2019-07-04T08:14:00Z</dcterms:created>
  <dcterms:modified xsi:type="dcterms:W3CDTF">2020-04-24T03:34:55Z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