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62" r:id="rId4"/>
    <p:sldId id="346" r:id="rId5"/>
    <p:sldId id="324" r:id="rId6"/>
    <p:sldId id="340" r:id="rId7"/>
    <p:sldId id="341" r:id="rId8"/>
    <p:sldId id="343" r:id="rId9"/>
    <p:sldId id="342" r:id="rId10"/>
    <p:sldId id="356" r:id="rId11"/>
    <p:sldId id="357" r:id="rId12"/>
    <p:sldId id="358" r:id="rId13"/>
    <p:sldId id="359" r:id="rId14"/>
    <p:sldId id="345" r:id="rId15"/>
    <p:sldId id="34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Wulink-NOVA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6750" y="295018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物联网编程课程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5" y="1836420"/>
            <a:ext cx="3134360" cy="3895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73980" y="2555240"/>
            <a:ext cx="5077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打开微信，扫描左图二维码，关注好好搭搭微信公众号，也可以在微信中搜索“好好搭搭”公众号。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30" y="1314450"/>
            <a:ext cx="10675620" cy="48507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2026920"/>
            <a:ext cx="5692140" cy="43332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15940" y="701040"/>
            <a:ext cx="4979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点击顶部</a:t>
            </a:r>
            <a:r>
              <a:rPr lang="en-US" altLang="zh-CN" sz="2400" b="1"/>
              <a:t>“</a:t>
            </a:r>
            <a:r>
              <a:rPr lang="zh-CN" altLang="en-US" sz="2400" b="1"/>
              <a:t>例程</a:t>
            </a:r>
            <a:r>
              <a:rPr lang="en-US" altLang="zh-CN" sz="2400" b="1"/>
              <a:t>”</a:t>
            </a:r>
            <a:r>
              <a:rPr lang="zh-CN" altLang="en-US" sz="2400" b="1"/>
              <a:t>按钮，找到第一个名为</a:t>
            </a:r>
            <a:r>
              <a:rPr lang="en-US" altLang="zh-CN" sz="2400" b="1"/>
              <a:t>“1-</a:t>
            </a:r>
            <a:r>
              <a:rPr lang="zh-CN" altLang="en-US" sz="2400" b="1"/>
              <a:t>控制</a:t>
            </a:r>
            <a:r>
              <a:rPr lang="en-US" altLang="zh-CN" sz="2400" b="1"/>
              <a:t>LED</a:t>
            </a:r>
            <a:r>
              <a:rPr lang="zh-CN" altLang="en-US" sz="2400" b="1"/>
              <a:t>灯亮灭</a:t>
            </a:r>
            <a:r>
              <a:rPr lang="en-US" altLang="zh-CN" sz="2400" b="1"/>
              <a:t>”</a:t>
            </a:r>
            <a:r>
              <a:rPr lang="zh-CN" altLang="en-US" sz="2400" b="1"/>
              <a:t>的程序，打开，并点击无线下载到设备。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6756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拓展与思考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788795" y="1864995"/>
            <a:ext cx="62198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1.</a:t>
            </a:r>
            <a:r>
              <a:rPr lang="zh-CN" altLang="en-US" sz="2400" b="1"/>
              <a:t>将电源关闭，尝试将红色</a:t>
            </a:r>
            <a:r>
              <a:rPr lang="en-US" altLang="zh-CN" sz="2400" b="1"/>
              <a:t>LED</a:t>
            </a:r>
            <a:r>
              <a:rPr lang="zh-CN" altLang="en-US" sz="2400" b="1"/>
              <a:t>模块换成另一种颜色的模块，再打开电源，看看能不能也用按键将他们点亮？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1854200" y="3870325"/>
            <a:ext cx="58102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2.</a:t>
            </a:r>
            <a:r>
              <a:rPr lang="zh-CN" altLang="en-US" sz="2400" b="1"/>
              <a:t>如果将按键模块与</a:t>
            </a:r>
            <a:r>
              <a:rPr lang="en-US" altLang="zh-CN" sz="2400" b="1"/>
              <a:t>LED</a:t>
            </a:r>
            <a:r>
              <a:rPr lang="zh-CN" altLang="en-US" sz="2400" b="1"/>
              <a:t>模块的位置更换，即红色</a:t>
            </a:r>
            <a:r>
              <a:rPr lang="en-US" altLang="zh-CN" sz="2400" b="1"/>
              <a:t>LED</a:t>
            </a:r>
            <a:r>
              <a:rPr lang="zh-CN" altLang="en-US" sz="2400" b="1"/>
              <a:t>灯模块连接到</a:t>
            </a:r>
            <a:r>
              <a:rPr lang="en-US" altLang="zh-CN" sz="2400" b="1"/>
              <a:t>S1</a:t>
            </a:r>
            <a:r>
              <a:rPr lang="zh-CN" altLang="en-US" sz="2400" b="1"/>
              <a:t>端口，按键模块连接</a:t>
            </a:r>
            <a:r>
              <a:rPr lang="en-US" altLang="zh-CN" sz="2400" b="1"/>
              <a:t>S2</a:t>
            </a:r>
            <a:r>
              <a:rPr lang="zh-CN" altLang="en-US" sz="2400" b="1"/>
              <a:t>端口，</a:t>
            </a:r>
            <a:r>
              <a:rPr lang="zh-CN" altLang="en-US" sz="2400" b="1"/>
              <a:t>程序改如何修改？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7258" y="2132198"/>
            <a:ext cx="909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</a:t>
            </a:r>
            <a:r>
              <a:rPr lang="zh-CN" altLang="en-US" sz="4800" b="1" dirty="0"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观看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初识造物神器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6750" y="295018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Wulink-NOVA</a:t>
            </a:r>
            <a:endParaRPr 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课程思路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知识概念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06895" y="1841500"/>
            <a:ext cx="305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作品制作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三、程序编写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89426" y="355326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四、拓展与思考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90929" y="647793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03275" y="2120900"/>
            <a:ext cx="39058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什么叫</a:t>
            </a:r>
            <a:r>
              <a:rPr lang="en-US" altLang="zh-CN" sz="2400" b="1">
                <a:sym typeface="+mn-ea"/>
              </a:rPr>
              <a:t>“</a:t>
            </a:r>
            <a:r>
              <a:rPr lang="zh-CN" altLang="en-US" sz="2400" b="1">
                <a:sym typeface="+mn-ea"/>
              </a:rPr>
              <a:t>创客</a:t>
            </a:r>
            <a:r>
              <a:rPr lang="en-US" altLang="zh-CN" sz="2400" b="1">
                <a:sym typeface="+mn-ea"/>
              </a:rPr>
              <a:t>”</a:t>
            </a:r>
            <a:r>
              <a:rPr lang="zh-CN" altLang="en-US" sz="2400" b="1">
                <a:sym typeface="+mn-ea"/>
              </a:rPr>
              <a:t>？</a:t>
            </a:r>
            <a:endParaRPr lang="zh-CN" altLang="en-US" sz="2400" b="1">
              <a:sym typeface="+mn-ea"/>
            </a:endParaRPr>
          </a:p>
          <a:p>
            <a:endParaRPr lang="en-US" altLang="zh-CN" sz="2400" b="1"/>
          </a:p>
          <a:p>
            <a:r>
              <a:rPr lang="en-US" altLang="zh-CN" sz="2400" b="1"/>
              <a:t>“</a:t>
            </a:r>
            <a:r>
              <a:rPr lang="zh-CN" altLang="en-US" sz="2400" b="1"/>
              <a:t>创客</a:t>
            </a:r>
            <a:r>
              <a:rPr lang="en-US" altLang="zh-CN" sz="2400" b="1"/>
              <a:t>”</a:t>
            </a:r>
            <a:r>
              <a:rPr lang="zh-CN" altLang="en-US" sz="2400" b="1"/>
              <a:t>就是努力将自己的创意变成现实的人。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可以说，“造物”就是创客最重要的特征之一。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5809615" y="2859405"/>
            <a:ext cx="47561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WULink-NOVA是一款专门面向少年儿童创客设计、开发的带有物联网功能的开源硬件，使用它可以非常方便、快速的造物，制作各种智能装置。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5809615" y="1101090"/>
            <a:ext cx="50488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相对于中小学生来说，年龄较小，专业知识也比较缺乏，因此如果使用过于复杂的硬件和软件会大大增加造物的难度。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092893" y="51435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750" y="653415"/>
            <a:ext cx="6934835" cy="46456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1335" y="1543685"/>
            <a:ext cx="418846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WULink-NOVA套件主要包括主控板、各种功能模块和连接线（如右图1-1所示）。主控板可以存储、运行程序，采集、处理和发送数据；功能模块包含各种常用的传感器模块、输出设备模块、电机驱动模块和通讯模块；使用连接线将主控板和不同的功能模块连接起来，可以创造出各种各样富有创意的智能装置。</a:t>
            </a:r>
            <a:endParaRPr lang="zh-CN" altLang="en-US" sz="2400" b="1"/>
          </a:p>
          <a:p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6682740" y="5514340"/>
            <a:ext cx="36760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图</a:t>
            </a:r>
            <a:r>
              <a:rPr lang="en-US" altLang="zh-CN" sz="2000" b="1"/>
              <a:t>1-1Wulink-NOVA</a:t>
            </a:r>
            <a:r>
              <a:rPr lang="zh-CN" altLang="en-US" sz="2000" b="1"/>
              <a:t>入门套件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56719" y="2596525"/>
            <a:ext cx="385762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制作一个用按键控制</a:t>
            </a:r>
            <a:endParaRPr lang="zh-CN" alt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LED</a:t>
            </a:r>
            <a:r>
              <a:rPr lang="zh-CN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灯亮灭的作品</a:t>
            </a:r>
            <a:endParaRPr lang="zh-CN" alt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42710" y="1101090"/>
            <a:ext cx="451294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制作一个按键控制LED亮灭的WULink-NOVA智能装置，需要使用以下配件：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>
                <a:sym typeface="+mn-ea"/>
              </a:rPr>
              <a:t>  WULink-NOVA主控板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按键模块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红色LED模块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电源适配器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两根白色连接线。</a:t>
            </a:r>
            <a:endParaRPr lang="zh-CN" altLang="en-US" sz="2800" b="1"/>
          </a:p>
          <a:p>
            <a:endParaRPr lang="zh-CN" altLang="en-US" sz="28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1304925"/>
            <a:ext cx="7089775" cy="44869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78100" y="5864225"/>
            <a:ext cx="616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</a:t>
            </a:r>
            <a:r>
              <a:rPr lang="zh-CN" altLang="en-US" sz="2400" b="1"/>
              <a:t>“用按键控制LED亮灭”作品 硬件连接图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570095" y="653415"/>
            <a:ext cx="51523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i="1"/>
              <a:t>那么如何编写</a:t>
            </a:r>
            <a:r>
              <a:rPr lang="en-US" altLang="zh-CN" sz="2800" i="1"/>
              <a:t>Wulink-NOVA</a:t>
            </a:r>
            <a:r>
              <a:rPr lang="zh-CN" altLang="en-US" sz="2800" i="1"/>
              <a:t>智能硬件作品的程序编写呢？</a:t>
            </a:r>
            <a:endParaRPr lang="zh-CN" altLang="en-US" sz="2800" i="1"/>
          </a:p>
        </p:txBody>
      </p:sp>
      <p:sp>
        <p:nvSpPr>
          <p:cNvPr id="6" name="文本框 5"/>
          <p:cNvSpPr txBox="1"/>
          <p:nvPr/>
        </p:nvSpPr>
        <p:spPr>
          <a:xfrm>
            <a:off x="1279525" y="2070735"/>
            <a:ext cx="760031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1. 打开浏览器，进入“好好搭搭”网站（haohaodada.com），然后单击网站右上角的“登录”按钮登录网站</a:t>
            </a:r>
            <a:r>
              <a:rPr lang="zh-CN" altLang="en-US" sz="2400" b="1"/>
              <a:t>。（若没有账号可以注册一个）</a:t>
            </a:r>
            <a:endParaRPr lang="en-US" altLang="zh-CN" sz="2400" b="1"/>
          </a:p>
          <a:p>
            <a:endParaRPr lang="en-US" altLang="zh-CN" sz="2400" b="1"/>
          </a:p>
          <a:p>
            <a:r>
              <a:rPr lang="en-US" altLang="zh-CN" sz="2400" b="1"/>
              <a:t>2. 登录完成后，单击网站</a:t>
            </a:r>
            <a:r>
              <a:rPr lang="zh-CN" altLang="en-US" sz="2400" b="1"/>
              <a:t>左上角的创作按钮，向下滑动页面，找到</a:t>
            </a:r>
            <a:r>
              <a:rPr lang="en-US" altLang="zh-CN" sz="2400" b="1"/>
              <a:t>“</a:t>
            </a:r>
            <a:r>
              <a:rPr lang="zh-CN" altLang="en-US" sz="2400" b="1"/>
              <a:t>无线编程</a:t>
            </a:r>
            <a:r>
              <a:rPr lang="en-US" altLang="zh-CN" sz="2400" b="1"/>
              <a:t>”</a:t>
            </a:r>
            <a:r>
              <a:rPr lang="zh-CN" altLang="en-US" sz="2400" b="1"/>
              <a:t>类硬件中的</a:t>
            </a:r>
            <a:r>
              <a:rPr lang="en-US" altLang="zh-CN" sz="2400" b="1"/>
              <a:t>“Wulink-NOVA”</a:t>
            </a:r>
            <a:r>
              <a:rPr lang="zh-CN" altLang="en-US" sz="2400" b="1"/>
              <a:t>创作模块，点击进入。</a:t>
            </a:r>
            <a:endParaRPr lang="en-US" altLang="zh-CN" sz="2400" b="1"/>
          </a:p>
          <a:p>
            <a:endParaRPr lang="en-US" altLang="zh-CN" sz="2400" b="1"/>
          </a:p>
          <a:p>
            <a:r>
              <a:rPr lang="en-US" altLang="zh-CN" sz="2400" b="1"/>
              <a:t>3. 点击“设备列表”右侧的“添加”按钮，添加新设备。注意：输入MAC地址时，请将输入法切换到英文大写状态。</a:t>
            </a:r>
            <a:r>
              <a:rPr lang="zh-CN" altLang="en-US" sz="2400" b="1"/>
              <a:t>序列号扫描产品主控板上的二维码即可。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230110" y="342900"/>
            <a:ext cx="45656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i="1"/>
              <a:t>WULink-NOVA可以通过网络实现程序的无线下载，只要处于开机状态并且通过无线网络接入互联网，那么无论身处何地都可以对它进行编程、控制。</a:t>
            </a:r>
            <a:endParaRPr lang="zh-CN" altLang="en-US" sz="2400" b="1" i="1"/>
          </a:p>
        </p:txBody>
      </p:sp>
      <p:sp>
        <p:nvSpPr>
          <p:cNvPr id="3" name="文本框 2"/>
          <p:cNvSpPr txBox="1"/>
          <p:nvPr/>
        </p:nvSpPr>
        <p:spPr>
          <a:xfrm>
            <a:off x="1516380" y="2522220"/>
            <a:ext cx="72116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连接锂电池，将电源开关拨到“ON”位置，WULink-NOVA会试图去连接本地无线路由器，当连接失败后，直接进入等待微信配置模式，此时，状态指示灯为红色慢闪状态，蜂鸣器“滴-滴-…”每隔0.5秒响一次。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状态指示灯变为蓝色常亮之后，代表WULink-NOVA已成功连入互联网！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1222</Words>
  <Application>WPS 演示</Application>
  <PresentationFormat>宽屏</PresentationFormat>
  <Paragraphs>91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黑体</vt:lpstr>
      <vt:lpstr>Calibri</vt:lpstr>
      <vt:lpstr>微软雅黑</vt:lpstr>
      <vt:lpstr>楷体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starl</cp:lastModifiedBy>
  <cp:revision>186</cp:revision>
  <dcterms:created xsi:type="dcterms:W3CDTF">2015-05-05T08:02:00Z</dcterms:created>
  <dcterms:modified xsi:type="dcterms:W3CDTF">2020-04-14T05:41:05Z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