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62" r:id="rId4"/>
    <p:sldId id="346" r:id="rId5"/>
    <p:sldId id="375" r:id="rId6"/>
    <p:sldId id="324" r:id="rId7"/>
    <p:sldId id="340" r:id="rId8"/>
    <p:sldId id="376" r:id="rId9"/>
    <p:sldId id="377" r:id="rId10"/>
    <p:sldId id="378" r:id="rId11"/>
    <p:sldId id="379" r:id="rId12"/>
    <p:sldId id="387" r:id="rId13"/>
    <p:sldId id="388" r:id="rId14"/>
    <p:sldId id="389" r:id="rId15"/>
    <p:sldId id="341" r:id="rId16"/>
    <p:sldId id="343" r:id="rId17"/>
    <p:sldId id="359" r:id="rId18"/>
    <p:sldId id="345" r:id="rId19"/>
    <p:sldId id="34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Wulink-NOVA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物联网编程课程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638925" y="755650"/>
            <a:ext cx="36772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计时器的数值会自动变化，从一个初始值开始依次递增或者依次递减。要在数码管上显示这个不断变化的数，需要新建变量：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6560185" y="3159760"/>
            <a:ext cx="41522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/>
              <a:t>可以先单击“变量”指令类别，再单击“创建变量”按钮，在打开的“新建变量”对话框中输入“新变量的名称”为“</a:t>
            </a:r>
            <a:r>
              <a:rPr lang="en-US" sz="2400" b="1"/>
              <a:t>t</a:t>
            </a:r>
            <a:r>
              <a:rPr sz="2400" b="1"/>
              <a:t>ime”，最后单击“确定”按钮新建一个名为“</a:t>
            </a:r>
            <a:r>
              <a:rPr lang="en-US" sz="2400" b="1"/>
              <a:t>t</a:t>
            </a:r>
            <a:r>
              <a:rPr sz="2400" b="1"/>
              <a:t>ime”的变量。</a:t>
            </a:r>
            <a:endParaRPr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" y="2120265"/>
            <a:ext cx="5225415" cy="13830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" y="2120265"/>
            <a:ext cx="5225415" cy="13830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16980" y="1314450"/>
            <a:ext cx="443738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变量创建完成后，在编写程序时，还需要先“声明变量类别”。也就是将“变量”指令类别中的“声明并赋值”指令拖动到编程区，与默认的“初始化”指令组合，再将“数字与逻辑”指令类别中“数值输入”指令作为“声明并赋值”指令的参数，设置“数值输入”指令参数为“1”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316980" y="1314450"/>
            <a:ext cx="44373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计时器程序一般先设置变量的值，也就是计时的初始值；然后重复执行，每次都是先清除数码管原有数值，再显示指定数值，等待指定时间后再增加变量的值。</a:t>
            </a:r>
            <a:endParaRPr lang="zh-CN" altLang="en-US" sz="2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" y="1566545"/>
            <a:ext cx="4995545" cy="37249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16980" y="4233545"/>
            <a:ext cx="3786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粉色指令从</a:t>
            </a:r>
            <a:r>
              <a:rPr lang="en-US" altLang="zh-CN" sz="2400" b="1"/>
              <a:t>“</a:t>
            </a:r>
            <a:r>
              <a:rPr lang="zh-CN" altLang="en-US" sz="2400" b="1"/>
              <a:t>变量</a:t>
            </a:r>
            <a:r>
              <a:rPr lang="en-US" altLang="zh-CN" sz="2400" b="1"/>
              <a:t>”</a:t>
            </a:r>
            <a:r>
              <a:rPr lang="zh-CN" altLang="en-US" sz="2400" b="1"/>
              <a:t>中调度，蓝色指令均在</a:t>
            </a:r>
            <a:r>
              <a:rPr lang="en-US" altLang="zh-CN" sz="2400" b="1"/>
              <a:t>“</a:t>
            </a:r>
            <a:r>
              <a:rPr lang="zh-CN" altLang="en-US" sz="2400" b="1"/>
              <a:t>数字与逻辑</a:t>
            </a:r>
            <a:r>
              <a:rPr lang="en-US" altLang="zh-CN" sz="2400" b="1"/>
              <a:t>”</a:t>
            </a:r>
            <a:r>
              <a:rPr lang="zh-CN" altLang="en-US" sz="2400" b="1"/>
              <a:t>指令中。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496050" y="2487295"/>
            <a:ext cx="44373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要用按钮控制计时器，也就是如果“读数字口”指令的值等于“0”（按键处于“按下”状态），计时器开始计时。计时结束后继续处于条件判断状态，等待再次按下按键重新计时。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" y="1794510"/>
            <a:ext cx="5137150" cy="13468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06870" y="953135"/>
            <a:ext cx="37179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这个指令在</a:t>
            </a:r>
            <a:r>
              <a:rPr lang="zh-CN" sz="2400" b="1"/>
              <a:t>控制类别</a:t>
            </a:r>
            <a:r>
              <a:rPr lang="zh-CN" altLang="en-US" sz="2400" b="1"/>
              <a:t>指令中。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-59891" y="2596525"/>
            <a:ext cx="549084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制作一个用</a:t>
            </a:r>
            <a:r>
              <a:rPr 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单按键和数码管</a:t>
            </a:r>
            <a:endParaRPr lang="zh-CN" alt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来模拟给妈妈烘焙计时的作品</a:t>
            </a:r>
            <a:endParaRPr lang="zh-CN" alt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42710" y="1101090"/>
            <a:ext cx="451294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制作一个用单按键和数码管来模拟给妈妈烘焙计时的WULink-NOVA智能装置，需要使用以下配件：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>
                <a:sym typeface="+mn-ea"/>
              </a:rPr>
              <a:t>  WULink-NOVA主控板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单按键模块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数码管模块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电源适配器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一根白色连接线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一根红色连接线</a:t>
            </a:r>
            <a:endParaRPr lang="zh-CN" altLang="en-US" sz="2800" b="1"/>
          </a:p>
          <a:p>
            <a:endParaRPr lang="zh-CN" altLang="en-US" sz="28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59455" y="5894070"/>
            <a:ext cx="616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/>
              <a:t>“</a:t>
            </a:r>
            <a:r>
              <a:rPr lang="zh-CN" sz="2400" b="1"/>
              <a:t>送给妈妈的定时器</a:t>
            </a:r>
            <a:r>
              <a:rPr sz="2400" b="1"/>
              <a:t>”范例作品硬件连接图</a:t>
            </a:r>
            <a:endParaRPr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90" y="1512570"/>
            <a:ext cx="8622665" cy="40398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315" y="342900"/>
            <a:ext cx="5408295" cy="56464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6756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拓展与思考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122805" y="1395095"/>
            <a:ext cx="638619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1.如果计时器是从“10”开始倒计时，计时到“0”结束。程序代码应该是怎样的？</a:t>
            </a:r>
            <a:endParaRPr lang="en-US" altLang="zh-CN" sz="2400" b="1"/>
          </a:p>
          <a:p>
            <a:endParaRPr lang="en-US" altLang="zh-CN" sz="2400" b="1"/>
          </a:p>
          <a:p>
            <a:r>
              <a:rPr lang="en-US" altLang="zh-CN" sz="2400" b="1"/>
              <a:t>2.能不能让这个计时器更好玩？比如再接上两个LED，当计时开始前绿色LED亮，数码管显示“0”；按下按键后开始计时，计时结束后闪烁红色LED。</a:t>
            </a:r>
            <a:endParaRPr lang="en-US" altLang="zh-CN" sz="2400" b="1"/>
          </a:p>
          <a:p>
            <a:endParaRPr lang="en-US" altLang="zh-CN" sz="2400" b="1"/>
          </a:p>
          <a:p>
            <a:r>
              <a:rPr lang="en-US" altLang="zh-CN" sz="2400" b="1"/>
              <a:t>3.能不能再接上一个按键，这个新增加的按键可以调整计时器需要计时的值。比如按一下这个按键在数码管上显示“10”，再按分别显示“20”、“30”……；需要计时的数值确定后，按另一个按钮开始倒计时，倒计时结束后闪烁最后显示的数字“0”。</a:t>
            </a:r>
            <a:endParaRPr lang="en-US" altLang="zh-CN" sz="24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7258" y="2132198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</a:t>
            </a:r>
            <a:r>
              <a:rPr lang="zh-CN" altLang="en-US" sz="4800" b="1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观看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使用数码管与按键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送给妈妈的定时器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情景描述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6895" y="1841500"/>
            <a:ext cx="305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知识概念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9426" y="355326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四、程序编写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0908" y="4967728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五、拓展与思考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22500" y="2097405"/>
            <a:ext cx="642493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数码管也叫做LED数码管，主要用来显示数字。由于它价格便宜、使用简单，在日常生活中应用非常普遍。本课我们将使用数码管和按键，为爱做烘焙的妈妈制作一个定时器，帮助她更加精确的掌握时间。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071870" y="2268855"/>
            <a:ext cx="466915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WULink-NOVA入门套件中包含1个数码管模块，它最多可以显示由四个数字组成的数，所以叫做“四位数码管”（如左图所示）。数码管的每个数都是由八段LED组成，其中七段LED用于显示数字，第八段在数字的右下角，用于显示小数点。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" y="1967230"/>
            <a:ext cx="4638675" cy="2298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24955" y="1131570"/>
            <a:ext cx="3021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/>
              <a:t>         </a:t>
            </a:r>
            <a:r>
              <a:rPr lang="zh-CN" altLang="en-US" sz="2400" b="1" i="1"/>
              <a:t>数码管模块</a:t>
            </a:r>
            <a:endParaRPr lang="zh-CN" altLang="en-US" sz="2400" b="1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092893" y="51435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899785" y="832485"/>
            <a:ext cx="4507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i="1"/>
              <a:t>                   </a:t>
            </a:r>
            <a:r>
              <a:rPr lang="zh-CN" altLang="en-US" sz="2400" b="1" i="1"/>
              <a:t>单按键模块</a:t>
            </a:r>
            <a:endParaRPr lang="zh-CN" altLang="en-US" sz="2400" b="1" i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85" y="1968500"/>
            <a:ext cx="3923665" cy="2921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50915" y="2016760"/>
            <a:ext cx="44824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WULink-NOVA入门套件中包含2个单按键模块，可以作为开关使用（如左图所示）。按键有“按下”和“弹起”两种状态。默认状态是“弹起”；当用手指按住按键帽往下按、并且保持不动的时候，就处于“按下”状态；松开手指，按键又会重回“弹起”状态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092893" y="51435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548755" y="1410970"/>
            <a:ext cx="381635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这个指令在基础功能指令类别中。</a:t>
            </a:r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使用这个指令可以读取指定数字口的输出值。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指令默认是数字口“S0”。通过单击下拉列表，可以选择S0—S3这4个数字端口、A0—A3这4个模拟端口。</a:t>
            </a:r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（这些模拟端口具备数字端口功能，可以当作数字端口使用）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" y="2085340"/>
            <a:ext cx="4792345" cy="13728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567805" y="1101090"/>
            <a:ext cx="417322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这个指令在显示器指令类别中。</a:t>
            </a:r>
            <a:endParaRPr sz="2400" b="1"/>
          </a:p>
          <a:p>
            <a:r>
              <a:rPr sz="2400" b="1"/>
              <a:t>使用这个指令可以设置指定端口数码管显示指定的数值。</a:t>
            </a:r>
            <a:endParaRPr sz="2400" b="1"/>
          </a:p>
          <a:p>
            <a:endParaRPr sz="2400" b="1"/>
          </a:p>
          <a:p>
            <a:endParaRPr sz="2400" b="1"/>
          </a:p>
          <a:p>
            <a:r>
              <a:rPr sz="2400" b="1"/>
              <a:t>指令默认是“C1”端口、“整数”类型、显示内容是“1234”。通过单击下拉列表，可以选择C1、M2这2个端口；“整数”、“小数”这些数值类型；需要显示的数值可以在参数框中输入。</a:t>
            </a:r>
            <a:endParaRPr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263140"/>
            <a:ext cx="4998720" cy="8020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688455" y="1314450"/>
            <a:ext cx="356806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这个指令在显示器指令类别中。</a:t>
            </a:r>
            <a:endParaRPr sz="2400" b="1"/>
          </a:p>
          <a:p>
            <a:r>
              <a:rPr sz="2400" b="1"/>
              <a:t>使用这个指令可以清除指定端口数码管上显示的内容。</a:t>
            </a:r>
            <a:endParaRPr sz="2400" b="1"/>
          </a:p>
          <a:p>
            <a:endParaRPr sz="2400" b="1"/>
          </a:p>
          <a:p>
            <a:endParaRPr sz="2400" b="1"/>
          </a:p>
          <a:p>
            <a:r>
              <a:rPr sz="2400" b="1"/>
              <a:t>指令默认是“C1”端口。通过单击下拉列表，可以选择C1、M2这2个端口。</a:t>
            </a:r>
            <a:endParaRPr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193290"/>
            <a:ext cx="5179695" cy="12877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1640</Words>
  <Application>WPS 演示</Application>
  <PresentationFormat>宽屏</PresentationFormat>
  <Paragraphs>115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黑体</vt:lpstr>
      <vt:lpstr>Calibri</vt:lpstr>
      <vt:lpstr>微软雅黑</vt:lpstr>
      <vt:lpstr>楷体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starl</cp:lastModifiedBy>
  <cp:revision>194</cp:revision>
  <dcterms:created xsi:type="dcterms:W3CDTF">2015-05-05T08:02:00Z</dcterms:created>
  <dcterms:modified xsi:type="dcterms:W3CDTF">2020-04-14T05:59:51Z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