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95" r:id="rId8"/>
    <p:sldId id="432" r:id="rId9"/>
    <p:sldId id="454" r:id="rId10"/>
    <p:sldId id="443" r:id="rId11"/>
    <p:sldId id="341" r:id="rId12"/>
    <p:sldId id="343" r:id="rId13"/>
    <p:sldId id="427" r:id="rId14"/>
    <p:sldId id="359" r:id="rId15"/>
    <p:sldId id="398" r:id="rId16"/>
    <p:sldId id="345" r:id="rId17"/>
    <p:sldId id="34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制作一个通过物联网信号接收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来控制电机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作品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6940" y="653415"/>
            <a:ext cx="485076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制作一个通过物联网信号接收来控制电机</a:t>
            </a:r>
            <a:r>
              <a:rPr lang="zh-CN" altLang="en-US" sz="2800" b="1"/>
              <a:t>的WULink-NOVA智能装置，</a:t>
            </a:r>
            <a:endParaRPr lang="zh-CN" altLang="en-US" sz="2800" b="1"/>
          </a:p>
          <a:p>
            <a:r>
              <a:rPr lang="zh-CN" altLang="en-US" sz="2800" b="1"/>
              <a:t>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单按键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</a:t>
            </a:r>
            <a:r>
              <a:rPr lang="en-US" altLang="zh-CN" sz="2800" b="1">
                <a:sym typeface="+mn-ea"/>
              </a:rPr>
              <a:t>RGB LED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</a:t>
            </a:r>
            <a:r>
              <a:rPr lang="en-US" altLang="zh-CN" sz="2800" b="1">
                <a:sym typeface="+mn-ea"/>
              </a:rPr>
              <a:t>130</a:t>
            </a:r>
            <a:r>
              <a:rPr lang="zh-CN" altLang="en-US" sz="2800" b="1">
                <a:sym typeface="+mn-ea"/>
              </a:rPr>
              <a:t>电机一个  风扇一个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两</a:t>
            </a:r>
            <a:r>
              <a:rPr lang="zh-CN" altLang="en-US" sz="2800" b="1">
                <a:sym typeface="+mn-ea"/>
              </a:rPr>
              <a:t>根白色连接线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两</a:t>
            </a:r>
            <a:r>
              <a:rPr lang="zh-CN" altLang="en-US" sz="2800" b="1">
                <a:sym typeface="+mn-ea"/>
              </a:rPr>
              <a:t>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物联网智能家居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20" y="1314450"/>
            <a:ext cx="6787515" cy="45097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9580" y="2495550"/>
            <a:ext cx="2644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用单按键</a:t>
            </a:r>
            <a:r>
              <a:rPr lang="zh-CN" altLang="en-US" sz="2400" b="1" i="1"/>
              <a:t>来</a:t>
            </a:r>
            <a:r>
              <a:rPr lang="zh-CN" altLang="en-US" sz="2400" b="1" i="1"/>
              <a:t>控制电机的起停</a:t>
            </a:r>
            <a:endParaRPr lang="zh-CN" altLang="en-US" sz="2400" b="1" i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930" y="622300"/>
            <a:ext cx="6024245" cy="4859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18820" y="2404745"/>
            <a:ext cx="2659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创建两个新的角色</a:t>
            </a:r>
            <a:endParaRPr lang="zh-CN" altLang="en-US" sz="2400" b="1" i="1"/>
          </a:p>
          <a:p>
            <a:r>
              <a:rPr lang="en-US" altLang="zh-CN" sz="2400" b="1" i="1"/>
              <a:t>ON    OFF </a:t>
            </a:r>
            <a:endParaRPr lang="zh-CN" altLang="en-US" sz="2400" b="1" i="1"/>
          </a:p>
          <a:p>
            <a:endParaRPr lang="zh-CN" altLang="en-US" sz="2400" b="1" i="1"/>
          </a:p>
          <a:p>
            <a:r>
              <a:rPr lang="zh-CN" altLang="en-US" sz="2400" b="1" i="1"/>
              <a:t>编写</a:t>
            </a:r>
            <a:r>
              <a:rPr lang="en-US" altLang="zh-CN" sz="2400" b="1" i="1"/>
              <a:t>scratch</a:t>
            </a:r>
            <a:r>
              <a:rPr lang="zh-CN" altLang="en-US" sz="2400" b="1" i="1"/>
              <a:t>端的控制信号发送程序</a:t>
            </a:r>
            <a:endParaRPr lang="zh-CN" altLang="en-US" sz="24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1314450"/>
            <a:ext cx="4565650" cy="1229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75" y="3303905"/>
            <a:ext cx="4565650" cy="1180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1660" y="2336800"/>
            <a:ext cx="2753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/>
              <a:t>声明一个字符串型的变量MSG，用于存放从物联网上接收到的消息</a:t>
            </a:r>
            <a:endParaRPr sz="20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95" y="759460"/>
            <a:ext cx="5218430" cy="4974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sz="2400" b="1"/>
              <a:t>如果不用字符串型变量存放从物联网中读取的消息，而是直接用“物联网-读取消息”指令直接与文本“ON”和“OFF”进行比较，会产生什么问题？</a:t>
            </a:r>
            <a:endParaRPr sz="2400" b="1"/>
          </a:p>
          <a:p>
            <a:endParaRPr lang="en-US" altLang="zh-CN" sz="2400" b="1"/>
          </a:p>
          <a:p>
            <a:r>
              <a:rPr lang="en-US" altLang="zh-CN" sz="2400" b="1"/>
              <a:t>2.</a:t>
            </a:r>
            <a:r>
              <a:rPr sz="2400" b="1"/>
              <a:t>如何利用Scratch和物联网控制接在WULink-NOVA上的RGB LED模块的颜色显示？</a:t>
            </a:r>
            <a:endParaRPr sz="2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电机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440" y="299209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物联网智能家居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055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291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1533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在智能家居系统中，人们常常利用手机APP远程控制各种家用电器。本课我们将制作一个简易物联网智能家居系统，可以在Scratch作品中远程控制电机和LED。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60110" y="789940"/>
            <a:ext cx="494919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电机，也叫“马达”，是依据电磁感应原理将电能转换为机械能的一种装置，很多常用电器和机械的动力源都是各种各样的电机。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电机根据输入电源的不同，可以分为使用直流电的直流电机、使用交流电的交流电机。WULink-NOVA套件中的130电机就是一种直流电机，能够将输入的直流电能转换为机械能，可以带动套件中的风扇叶旋转。130电机可以直接接在WULink-NOVA主控板的MA和MB端口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2266315"/>
            <a:ext cx="4296410" cy="2250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7105" y="5027930"/>
            <a:ext cx="2894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 130</a:t>
            </a:r>
            <a:r>
              <a:rPr lang="zh-CN" altLang="en-US" sz="2000" b="1"/>
              <a:t>电机和风扇叶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524000"/>
            <a:ext cx="50158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这条指令</a:t>
            </a:r>
            <a:r>
              <a:rPr lang="zh-CN" altLang="en-US" sz="2400" b="1"/>
              <a:t>属于WULink-NOVA端的执行器类别指令。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用这个指令可以设置指定端口电机的输出值。指令默认端口是“MA”、输出值是“0”；通过单击第一个参数的下拉列表，可以选择电机的连接端口MA或MB；在第二个参数框中输入数值，可以设置电机的输出值，它的取值范围是</a:t>
            </a:r>
            <a:endParaRPr lang="zh-CN" altLang="en-US" sz="2400" b="1"/>
          </a:p>
          <a:p>
            <a:r>
              <a:rPr lang="zh-CN" altLang="en-US" sz="2400" b="1"/>
              <a:t>（-255，255）。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" y="2166620"/>
            <a:ext cx="4799965" cy="12103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524000"/>
            <a:ext cx="50158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这个指令属于Scratch端更多模块类别指令。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这个指令需添加“HaodaIot”扩展生成。使用这个指令可以向指定物联网设备发送消息。这个指令有两个参数框，第一个参数框中填写物联网接收设备的MAC地址，第二个参数框为发送消息的内容。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2419350"/>
            <a:ext cx="4536440" cy="645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747520"/>
            <a:ext cx="50158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这个指令属于WULink-NOVA端的物联网类别指令。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使用这个指令可以检测“好好搭搭”物联网服务器上有没有发送给当前绑定WU-Link的消息。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如果有消息，指令的返回值为“1”，也就是逻辑值为“真”；如果没有消息，指令的返回值为“0”，也就是逻辑值为“假”。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" y="2343785"/>
            <a:ext cx="4610735" cy="900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524000"/>
            <a:ext cx="50158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这个指令属于WULink-NOVA端的物联网类别指令。</a:t>
            </a:r>
            <a:endParaRPr lang="zh-CN" altLang="en-US" sz="2400" b="1">
              <a:sym typeface="+mn-ea"/>
            </a:endParaRPr>
          </a:p>
          <a:p>
            <a:endParaRPr lang="zh-CN" altLang="en-US" sz="2400" b="1"/>
          </a:p>
          <a:p>
            <a:r>
              <a:rPr lang="zh-CN" altLang="en-US" sz="2400" b="1"/>
              <a:t>使用这个指令可以读取“好好搭搭”物联网服务器上发送给当前绑定WU-Link的消息。指令的返回值就是消息内容。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2722880"/>
            <a:ext cx="4242435" cy="933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WPS 演示</Application>
  <PresentationFormat>宽屏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搬砖骚年</cp:lastModifiedBy>
  <cp:revision>227</cp:revision>
  <dcterms:created xsi:type="dcterms:W3CDTF">2015-05-05T08:02:00Z</dcterms:created>
  <dcterms:modified xsi:type="dcterms:W3CDTF">2020-04-15T08:54:55Z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