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62" r:id="rId4"/>
    <p:sldId id="346" r:id="rId5"/>
    <p:sldId id="375" r:id="rId6"/>
    <p:sldId id="341" r:id="rId7"/>
    <p:sldId id="343" r:id="rId8"/>
    <p:sldId id="427" r:id="rId9"/>
    <p:sldId id="359" r:id="rId10"/>
    <p:sldId id="398" r:id="rId11"/>
    <p:sldId id="463" r:id="rId12"/>
    <p:sldId id="464" r:id="rId13"/>
    <p:sldId id="345" r:id="rId14"/>
    <p:sldId id="34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Wulink-NOVA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物联网编程课程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03275" y="2617470"/>
            <a:ext cx="22745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Wulink-NOVA</a:t>
            </a:r>
            <a:r>
              <a:rPr lang="zh-CN" altLang="en-US" sz="2000" b="1"/>
              <a:t>端的投票统计程序</a:t>
            </a:r>
            <a:endParaRPr lang="zh-CN" altLang="en-US" sz="20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215" y="801370"/>
            <a:ext cx="5332095" cy="48475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03275" y="2617470"/>
            <a:ext cx="22745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Wulink-NOVA</a:t>
            </a:r>
            <a:r>
              <a:rPr lang="zh-CN" altLang="en-US" sz="2000" b="1"/>
              <a:t>端的投票统计程序</a:t>
            </a:r>
            <a:endParaRPr lang="zh-CN" altLang="en-US" sz="20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955" y="647700"/>
            <a:ext cx="5190490" cy="56400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6756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拓展与思考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261870" y="2210435"/>
            <a:ext cx="63861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1.</a:t>
            </a:r>
            <a:r>
              <a:rPr sz="2400" b="1"/>
              <a:t>如果</a:t>
            </a:r>
            <a:r>
              <a:rPr lang="zh-CN" sz="2400" b="1"/>
              <a:t>每个用户打开</a:t>
            </a:r>
            <a:r>
              <a:rPr lang="en-US" altLang="zh-CN" sz="2400" b="1"/>
              <a:t>scratch</a:t>
            </a:r>
            <a:r>
              <a:rPr lang="zh-CN" altLang="en-US" sz="2400" b="1"/>
              <a:t>后只允许进行一次投票，那么应该如何修改程序</a:t>
            </a:r>
            <a:r>
              <a:rPr lang="zh-CN" altLang="en-US" sz="2400" b="1"/>
              <a:t>？</a:t>
            </a:r>
            <a:endParaRPr lang="zh-CN" altLang="en-US" sz="2400" b="1"/>
          </a:p>
          <a:p>
            <a:endParaRPr lang="zh-CN" altLang="en-US" sz="2400" b="1"/>
          </a:p>
          <a:p>
            <a:endParaRPr lang="en-US" altLang="zh-CN" sz="2400" b="1"/>
          </a:p>
          <a:p>
            <a:r>
              <a:rPr lang="en-US" altLang="zh-CN" sz="2400" b="1"/>
              <a:t>2.</a:t>
            </a:r>
            <a:r>
              <a:rPr sz="2400" b="1"/>
              <a:t>生活中的网络应用软件，都需要登录用户名和密码，这是为什么？如果要在本次的课程项目中添加用户名和密码登录的程序，应该怎么做？</a:t>
            </a:r>
            <a:endParaRPr sz="24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7258" y="2132198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</a:t>
            </a:r>
            <a:r>
              <a:rPr lang="zh-CN" altLang="en-US" sz="4800" b="1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观看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制作网络应用软件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9440" y="299209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网络投票器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情景描述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6895" y="1841500"/>
            <a:ext cx="305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作品制作</a:t>
            </a:r>
            <a:endParaRPr lang="zh-CN" altLang="en-US" sz="32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0553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三、程序编写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72916" y="3553265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四、拓展与思考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1060" y="2047875"/>
            <a:ext cx="642493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因为Scratch能与WULink-NOVA实现网络通讯，借助WULink-NOVA，可以让Scratch具有网络数据交换能力。本课我们将制作一个基于Scratch和WULink-NOVA的网络投票器，所有的用户可以打开同一个Scratch作品，投票并将数据存储在网络中，且可以随时查看投票结果。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2865" y="2635885"/>
            <a:ext cx="53530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制作一个基于</a:t>
            </a: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scratch</a:t>
            </a:r>
            <a:endParaRPr lang="en-US" altLang="zh-CN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Wulink-NOVA</a:t>
            </a:r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的网络投票器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96940" y="967740"/>
            <a:ext cx="485076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制作一个基于</a:t>
            </a:r>
            <a:r>
              <a:rPr lang="en-US" altLang="zh-CN" sz="2800" b="1"/>
              <a:t>scratch</a:t>
            </a:r>
            <a:r>
              <a:rPr lang="zh-CN" altLang="en-US" sz="2800" b="1"/>
              <a:t>和</a:t>
            </a:r>
            <a:endParaRPr lang="zh-CN" altLang="en-US" sz="2800" b="1"/>
          </a:p>
          <a:p>
            <a:r>
              <a:rPr lang="en-US" altLang="zh-CN" sz="2800" b="1"/>
              <a:t>Wulink-NOVA</a:t>
            </a:r>
            <a:r>
              <a:rPr lang="zh-CN" altLang="en-US" sz="2800" b="1"/>
              <a:t>的网络投票器，</a:t>
            </a:r>
            <a:r>
              <a:rPr lang="zh-CN" altLang="en-US" sz="2800" b="1"/>
              <a:t>需要使用以下配件：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>
                <a:sym typeface="+mn-ea"/>
              </a:rPr>
              <a:t>  WULink-NOVA主控板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数码管模块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电源适配器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一</a:t>
            </a:r>
            <a:r>
              <a:rPr lang="zh-CN" altLang="en-US" sz="2800" b="1">
                <a:sym typeface="+mn-ea"/>
              </a:rPr>
              <a:t>根红色连接线</a:t>
            </a:r>
            <a:endParaRPr lang="zh-CN" altLang="en-US" sz="2800" b="1"/>
          </a:p>
          <a:p>
            <a:endParaRPr lang="zh-CN" altLang="en-US" sz="2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59455" y="5894070"/>
            <a:ext cx="616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/>
              <a:t>“</a:t>
            </a:r>
            <a:r>
              <a:rPr lang="zh-CN" sz="2400" b="1"/>
              <a:t>网络投票器</a:t>
            </a:r>
            <a:r>
              <a:rPr sz="2400" b="1"/>
              <a:t>”范例作品硬件连接图</a:t>
            </a:r>
            <a:endParaRPr sz="2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075" y="1371600"/>
            <a:ext cx="6301740" cy="4137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62965"/>
            <a:ext cx="5707380" cy="45675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06850" y="5662295"/>
            <a:ext cx="39039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Scratch端的“网络投票器”范例作品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040" y="1596390"/>
            <a:ext cx="6978650" cy="23837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1660" y="2498090"/>
            <a:ext cx="2400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背景初始化程序，用来更新票数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005" y="817245"/>
            <a:ext cx="5832475" cy="52349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0405" y="2617470"/>
            <a:ext cx="22745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发送消息表面角色被点击，并获取最新的投票数据。</a:t>
            </a:r>
            <a:endParaRPr lang="zh-CN" altLang="en-US"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WPS 演示</Application>
  <PresentationFormat>宽屏</PresentationFormat>
  <Paragraphs>70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黑体</vt:lpstr>
      <vt:lpstr>Calibri</vt:lpstr>
      <vt:lpstr>微软雅黑</vt:lpstr>
      <vt:lpstr>楷体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搬砖骚年</cp:lastModifiedBy>
  <cp:revision>227</cp:revision>
  <dcterms:created xsi:type="dcterms:W3CDTF">2015-05-05T08:02:00Z</dcterms:created>
  <dcterms:modified xsi:type="dcterms:W3CDTF">2020-04-15T09:14:00Z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