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27" r:id="rId4"/>
    <p:sldId id="263" r:id="rId5"/>
    <p:sldId id="324" r:id="rId6"/>
    <p:sldId id="325" r:id="rId7"/>
    <p:sldId id="356" r:id="rId8"/>
    <p:sldId id="357" r:id="rId9"/>
    <p:sldId id="358" r:id="rId10"/>
    <p:sldId id="359" r:id="rId11"/>
    <p:sldId id="366" r:id="rId12"/>
    <p:sldId id="328" r:id="rId13"/>
    <p:sldId id="329" r:id="rId14"/>
    <p:sldId id="330" r:id="rId15"/>
    <p:sldId id="331" r:id="rId16"/>
    <p:sldId id="353" r:id="rId17"/>
    <p:sldId id="35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image17.wdp"/><Relationship Id="rId4" Type="http://schemas.openxmlformats.org/officeDocument/2006/relationships/image" Target="../media/image16.png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37746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基于Scratch的Nova智能造物入门</a:t>
            </a:r>
            <a:endParaRPr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多彩台灯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21335" y="2475230"/>
            <a:ext cx="46570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在Nova中使用RGB LED与电位器--多彩台灯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75045" y="952500"/>
            <a:ext cx="451294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制作一个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多彩台灯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智能装置，需要使用以下配件：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NOVA主控板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RGB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电位器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数码管模块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一根黑色连接线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一根红色连接线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一根白色连接线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14628" y="639999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连接硬件、运行插件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-21474826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2023745"/>
            <a:ext cx="7778750" cy="38982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471545" y="60833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在数码管上显示电位器数值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5" y="2367280"/>
            <a:ext cx="4763770" cy="258889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6350000" y="2505075"/>
          <a:ext cx="4643120" cy="2327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820"/>
                <a:gridCol w="2098040"/>
                <a:gridCol w="2080260"/>
              </a:tblGrid>
              <a:tr h="66548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</a:rPr>
                        <a:t>电位器转轴的位置</a:t>
                      </a:r>
                      <a:endParaRPr lang="en-US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</a:rPr>
                        <a:t>数码管上显示的数值</a:t>
                      </a:r>
                      <a:endParaRPr lang="en-US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</a:rPr>
                        <a:t>旋转到最左边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</a:rPr>
                        <a:t>旋转到最右边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" panose="02010609060101010101" charset="-122"/>
                        </a:rPr>
                        <a:t>旋转到大致中间的位置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5" name="直接连接符 14"/>
          <p:cNvCxnSpPr/>
          <p:nvPr/>
        </p:nvCxnSpPr>
        <p:spPr>
          <a:xfrm flipH="1">
            <a:off x="5767070" y="1100455"/>
            <a:ext cx="3810" cy="48406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770880" y="1659255"/>
            <a:ext cx="63315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请根据程序结果，将电位器旋转至不同位置对应的数值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358748" y="639999"/>
            <a:ext cx="418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使用“功能块”点亮RGB LED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9" name="图片 7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1" b="95096" l="2824" r="97176"/>
                    </a14:imgEffect>
                  </a14:imgLayer>
                </a14:imgProps>
              </a:ext>
            </a:extLst>
          </a:blip>
          <a:srcRect l="3733" t="7535" r="4694" b="6112"/>
          <a:stretch>
            <a:fillRect/>
          </a:stretch>
        </p:blipFill>
        <p:spPr>
          <a:xfrm>
            <a:off x="683260" y="3991610"/>
            <a:ext cx="5048885" cy="2626995"/>
          </a:xfrm>
          <a:prstGeom prst="rect">
            <a:avLst/>
          </a:prstGeom>
          <a:ln>
            <a:noFill/>
          </a:ln>
        </p:spPr>
      </p:pic>
      <p:pic>
        <p:nvPicPr>
          <p:cNvPr id="84" name="图片 8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92" b="96701" l="514" r="98972">
                        <a14:foregroundMark x1="24329" y1="32741" x2="11822" y2="0"/>
                        <a14:foregroundMark x1="10337" y1="75381" x2="6625" y2="0"/>
                      </a14:backgroundRemoval>
                    </a14:imgEffect>
                  </a14:imgLayer>
                </a14:imgProps>
              </a:ext>
            </a:extLst>
          </a:blip>
          <a:srcRect l="534" t="2370" r="1529" b="4788"/>
          <a:stretch>
            <a:fillRect/>
          </a:stretch>
        </p:blipFill>
        <p:spPr>
          <a:xfrm>
            <a:off x="683260" y="1488440"/>
            <a:ext cx="11104245" cy="23679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429000" y="64008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用电位器控制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RGB LED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8" name="图片 8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0" b="95000" l="1103" r="98897">
                        <a14:foregroundMark x1="47630" y1="26200" x2="27674" y2="0"/>
                        <a14:foregroundMark x1="83021" y1="50400" x2="72547" y2="0"/>
                      </a14:backgroundRemoval>
                    </a14:imgEffect>
                  </a14:imgLayer>
                </a14:imgProps>
              </a:ext>
            </a:extLst>
          </a:blip>
          <a:srcRect l="1707" t="3867" r="3085" b="6223"/>
          <a:stretch>
            <a:fillRect/>
          </a:stretch>
        </p:blipFill>
        <p:spPr>
          <a:xfrm>
            <a:off x="426720" y="2159000"/>
            <a:ext cx="5231130" cy="2723515"/>
          </a:xfrm>
          <a:prstGeom prst="rect">
            <a:avLst/>
          </a:prstGeom>
          <a:ln>
            <a:noFill/>
          </a:ln>
        </p:spPr>
      </p:pic>
      <p:pic>
        <p:nvPicPr>
          <p:cNvPr id="79" name="图片 7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91" b="95096" l="2824" r="97176"/>
                    </a14:imgEffect>
                  </a14:imgLayer>
                </a14:imgProps>
              </a:ext>
            </a:extLst>
          </a:blip>
          <a:srcRect l="3733" t="7535" r="4694" b="6112"/>
          <a:stretch>
            <a:fillRect/>
          </a:stretch>
        </p:blipFill>
        <p:spPr>
          <a:xfrm>
            <a:off x="6398260" y="2030730"/>
            <a:ext cx="5048885" cy="26269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拓展与思考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072515" y="2049780"/>
            <a:ext cx="949642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个电位器模块制作多彩台灯，使得台灯光线的颜色控制更加方便、精确。我打算这么做：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_____________________________________________________________________________________________________________________________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做的时候需要注意：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__________________________________________________________________________________________________________________________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1025" y="2976451"/>
            <a:ext cx="909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谢谢观看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课程思路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一、情景描述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31533" y="257821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二、知识与概念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三、作品制作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1233" y="432470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四、拓展与思考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情境描述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" b="15088"/>
          <a:stretch>
            <a:fillRect/>
          </a:stretch>
        </p:blipFill>
        <p:spPr>
          <a:xfrm>
            <a:off x="581660" y="1865630"/>
            <a:ext cx="5029200" cy="283019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067425" y="2311400"/>
            <a:ext cx="50800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一般台灯发出的光线大多数是白色的，比较单调。本课我们将使用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RGB LED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和电位器模块，制作一台可以随心所欲改变颜色的多彩台灯。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4" name="图片 104" descr="4-1_RGB LED模块"/>
          <p:cNvPicPr>
            <a:picLocks noChangeAspect="1"/>
          </p:cNvPicPr>
          <p:nvPr/>
        </p:nvPicPr>
        <p:blipFill>
          <a:blip r:embed="rId3"/>
          <a:srcRect l="24963" t="17802" r="24789" b="14794"/>
          <a:stretch>
            <a:fillRect/>
          </a:stretch>
        </p:blipFill>
        <p:spPr>
          <a:xfrm>
            <a:off x="408305" y="1895475"/>
            <a:ext cx="3185795" cy="306578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092575" y="1895475"/>
            <a:ext cx="757682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RGB LED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是由红绿蓝三种颜色的发光二极管组成的、可以发出彩色光线的元件。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RGB LED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模块由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RGB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灯珠组成，每个灯珠边上都有编号，可以使用指令，根据编号控制这些灯珠。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      RGB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是一种颜色模式，通过设置不同的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（红）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（绿）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（蓝）颜色值，可以显示出人类视力所能感知的几乎所有颜色。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5" name="图片 105" descr="4-2_电位器模块"/>
          <p:cNvPicPr>
            <a:picLocks noChangeAspect="1"/>
          </p:cNvPicPr>
          <p:nvPr/>
        </p:nvPicPr>
        <p:blipFill>
          <a:blip r:embed="rId3"/>
          <a:srcRect l="26024" t="21772" r="30847" b="22310"/>
          <a:stretch>
            <a:fillRect/>
          </a:stretch>
        </p:blipFill>
        <p:spPr>
          <a:xfrm>
            <a:off x="803275" y="2031365"/>
            <a:ext cx="3081655" cy="27959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333365" y="2306637"/>
            <a:ext cx="50800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Nova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入门套件中的电位器是一种旋转变阻器，通过调节转轴调整电阻的大小，从而改变输出数值的大小。电位器模块输出数值的取值范围是（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4095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279525" y="2812415"/>
            <a:ext cx="991806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使用这个指令可以读取指定模拟口的输出值。指令默认是模拟口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“A0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”；通过单击下拉列表，可以选择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A0—A3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个模拟端口。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C:/Users/ADMINI~1/AppData/Local/Temp/kaimatting/20200416133944/output_aiMatting_20200416133947.pngoutput_aiMatting_202004161339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1513840"/>
            <a:ext cx="4386580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9" name="图片 4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3" b="88793" l="1365" r="97661"/>
                    </a14:imgEffect>
                  </a14:imgLayer>
                </a14:imgProps>
              </a:ext>
            </a:extLst>
          </a:blip>
          <a:srcRect l="3107" t="11958" r="3947" b="18112"/>
          <a:stretch>
            <a:fillRect/>
          </a:stretch>
        </p:blipFill>
        <p:spPr>
          <a:xfrm>
            <a:off x="3245485" y="1618615"/>
            <a:ext cx="5700395" cy="968375"/>
          </a:xfrm>
          <a:prstGeom prst="rect">
            <a:avLst/>
          </a:prstGeom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227455" y="2929255"/>
            <a:ext cx="973582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使用这个指令用于告诉主控板连接的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RGB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模块有几个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RGB LED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灯，必须在运行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RGB LED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的其它指令之前至少运行一次。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数量默认是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，端口默认为“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”；通过单击下拉列表，可以选择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S0—S3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个数字口、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A0—A3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个模拟口。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40030" y="1998345"/>
            <a:ext cx="1151445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使用这个指令可以设置RGB LED发出光线的颜色。指令默认是第1个RGB LED灯接在“S0”端口的RGB LED红色值为“10”，绿色、蓝色值均为“0”，也就是发红色光。通过单击下拉列表，可以选择S0—S3这4个数字端口、A0—A3这4个模拟端口；“红”、“绿”、“蓝”这三个参数既可以单击下拉列表选择预置的数值，也可以直接输入，输入值范围为0~255。</a:t>
            </a:r>
            <a:endParaRPr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为避免亮度过高，伤害视力，请在RGB LED模块未做任何遮挡时，输入值不要超过30。运行这条指令不能直接点亮RGB LED，需配合“RGB显示”指令才行。</a:t>
            </a:r>
            <a:endParaRPr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9" name="图片 5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1" b="94681" l="936" r="98396"/>
                    </a14:imgEffect>
                  </a14:imgLayer>
                </a14:imgProps>
              </a:ext>
            </a:extLst>
          </a:blip>
          <a:srcRect l="1351" t="13973" r="2045" b="9722"/>
          <a:stretch>
            <a:fillRect/>
          </a:stretch>
        </p:blipFill>
        <p:spPr>
          <a:xfrm>
            <a:off x="2813050" y="1294765"/>
            <a:ext cx="7087235" cy="7035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273935" y="2418080"/>
            <a:ext cx="991806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使用这个指令可以让RGB LED按照之前设定的颜色进行显示。</a:t>
            </a:r>
            <a:endParaRPr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9" name="图片 69"/>
          <p:cNvPicPr>
            <a:picLocks noChangeAspect="1"/>
          </p:cNvPicPr>
          <p:nvPr/>
        </p:nvPicPr>
        <p:blipFill>
          <a:blip r:embed="rId3"/>
          <a:srcRect l="8781" t="19645" r="7359" b="19359"/>
          <a:stretch>
            <a:fillRect/>
          </a:stretch>
        </p:blipFill>
        <p:spPr>
          <a:xfrm>
            <a:off x="4519930" y="1314450"/>
            <a:ext cx="3152140" cy="7937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38fd1cd6-9088-40a0-ad7e-02e5f5b4d92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1386</Words>
  <Application>WPS 演示</Application>
  <PresentationFormat>宽屏</PresentationFormat>
  <Paragraphs>107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黑体</vt:lpstr>
      <vt:lpstr>Calibri</vt:lpstr>
      <vt:lpstr>微软雅黑</vt:lpstr>
      <vt:lpstr>仿宋</vt:lpstr>
      <vt:lpstr>Arial Rounded MT Bold</vt:lpstr>
      <vt:lpstr>Arial Unicode MS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Administrator</cp:lastModifiedBy>
  <cp:revision>208</cp:revision>
  <dcterms:created xsi:type="dcterms:W3CDTF">2015-05-05T08:02:00Z</dcterms:created>
  <dcterms:modified xsi:type="dcterms:W3CDTF">2020-04-16T05:39:54Z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