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25" r:id="rId7"/>
    <p:sldId id="355" r:id="rId8"/>
    <p:sldId id="328" r:id="rId9"/>
    <p:sldId id="329" r:id="rId10"/>
    <p:sldId id="330" r:id="rId11"/>
    <p:sldId id="331" r:id="rId12"/>
    <p:sldId id="351" r:id="rId13"/>
    <p:sldId id="352" r:id="rId14"/>
    <p:sldId id="353" r:id="rId15"/>
    <p:sldId id="35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环境自动监测仪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01060" y="608330"/>
            <a:ext cx="6647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在数码管上同时显示温湿度传感器的值程序二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8" name="图片 29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89694" l="4742" r="96867">
                        <a14:foregroundMark x1="6859" y1="20891" x2="7113" y2="0"/>
                        <a14:foregroundMark x1="7113" y1="87465" x2="7367" y2="0"/>
                        <a14:foregroundMark x1="15411" y1="36769" x2="11770" y2="0"/>
                        <a14:foregroundMark x1="31499" y1="66574" x2="4826" y2="0"/>
                        <a14:foregroundMark x1="50720" y1="63231" x2="43692" y2="0"/>
                        <a14:foregroundMark x1="96867" y1="58774" x2="82811" y2="0"/>
                      </a14:backgroundRemoval>
                    </a14:imgEffect>
                  </a14:imgLayer>
                </a14:imgProps>
              </a:ext>
            </a:extLst>
          </a:blip>
          <a:srcRect l="3242" t="8532" r="1195" b="6996"/>
          <a:stretch>
            <a:fillRect/>
          </a:stretch>
        </p:blipFill>
        <p:spPr>
          <a:xfrm>
            <a:off x="770255" y="1998345"/>
            <a:ext cx="10651490" cy="2860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288263" y="639999"/>
            <a:ext cx="418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用RGB LED直观显示温度状态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9" y="1906810"/>
            <a:ext cx="3067050" cy="6381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54364" y="2544819"/>
            <a:ext cx="17081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显示绿色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7" y="3229938"/>
            <a:ext cx="3057525" cy="666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0" y="4737189"/>
            <a:ext cx="3000375" cy="6286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39099" y="4100992"/>
            <a:ext cx="2138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RGB显示红色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14334" y="5604104"/>
            <a:ext cx="2138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RGB显示蓝色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45" y="2146058"/>
            <a:ext cx="6965996" cy="34578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418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用RGB LED直观显示温度状态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10-6"/>
          <p:cNvPicPr>
            <a:picLocks noChangeAspect="1"/>
          </p:cNvPicPr>
          <p:nvPr/>
        </p:nvPicPr>
        <p:blipFill rotWithShape="1">
          <a:blip r:embed="rId2"/>
          <a:srcRect b="29276"/>
          <a:stretch>
            <a:fillRect/>
          </a:stretch>
        </p:blipFill>
        <p:spPr bwMode="auto">
          <a:xfrm>
            <a:off x="1692275" y="1463675"/>
            <a:ext cx="8806815" cy="50272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83260" y="2143760"/>
            <a:ext cx="1044130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除了温度和湿度，我们还可以监测周围环境的光线强度、声音强度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请进一步完善作品，使得环境自动监测仪功能更加强大。我打算这么做：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做的时候需要注意：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6756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626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3145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2019935"/>
            <a:ext cx="3186430" cy="20154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080635" y="2019935"/>
            <a:ext cx="62083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人类舒适的生活环境，与温度、湿度的高低密切相关。本课我们将制作一个环境自动监测仪，它不仅能够在数码管上实时显示温度、湿度值，还可以通过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RBG 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的颜色了解环境温度是否适宜。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6" name="图片 256" descr="10-1"/>
          <p:cNvPicPr>
            <a:picLocks noChangeAspect="1"/>
          </p:cNvPicPr>
          <p:nvPr/>
        </p:nvPicPr>
        <p:blipFill>
          <a:blip r:embed="rId3"/>
          <a:srcRect l="26466" t="20410" r="24276" b="18343"/>
          <a:stretch>
            <a:fillRect/>
          </a:stretch>
        </p:blipFill>
        <p:spPr>
          <a:xfrm>
            <a:off x="714375" y="1695450"/>
            <a:ext cx="3110865" cy="27324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121150" y="1437640"/>
            <a:ext cx="764794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20090" fontAlgn="auto">
              <a:lnSpc>
                <a:spcPct val="150000"/>
              </a:lnSpc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温度、湿度传感器是指能够感受温度、湿度并转换成电信号的传感器。       Nova套件中的温度、湿度传感器采用的是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“DHT11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”温湿度传感器。这是一款温湿度复合传感器，既能够检测温度、又能够检测湿度。它的温度检测范围是（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0℃-50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℃）、误差值±2℃；湿度检测范围是（20%-90%RH）、误差值±5%RH。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5" name="图片 29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89888" l="8434" r="94940">
                        <a14:foregroundMark x1="8434" y1="55056" x2="8434" y2="0"/>
                        <a14:foregroundMark x1="92530" y1="39326" x2="82169" y2="0"/>
                        <a14:foregroundMark x1="94940" y1="50562" x2="94940" y2="0"/>
                      </a14:backgroundRemoval>
                    </a14:imgEffect>
                  </a14:imgLayer>
                </a14:imgProps>
              </a:ext>
            </a:extLst>
          </a:blip>
          <a:srcRect l="6222" t="23361" r="3427" b="18617"/>
          <a:stretch>
            <a:fillRect/>
          </a:stretch>
        </p:blipFill>
        <p:spPr>
          <a:xfrm>
            <a:off x="3179445" y="1541780"/>
            <a:ext cx="5263515" cy="723265"/>
          </a:xfrm>
          <a:prstGeom prst="rect">
            <a:avLst/>
          </a:prstGeom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77545" y="2590800"/>
            <a:ext cx="1073721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20090" algn="l">
              <a:lnSpc>
                <a:spcPct val="150000"/>
              </a:lnSpc>
              <a:buClrTx/>
              <a:buSzTx/>
              <a:buFontTx/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读取指定端口温湿度传感器上输出的温度、湿度值。指令默认读取的是“S0”端口的温度值；通过单击下拉列表，可以选择读“温度”还是“湿度”，还可以选择S0—S3这4个数字端口、A0—A3这4个模拟端口。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335" y="2475230"/>
            <a:ext cx="4657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0" checksum="583291441"/>
                </a:ext>
              </a:extLst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在Nova中使用温湿度传感器--环境自动监测仪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77255" y="1101090"/>
            <a:ext cx="572579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环境自动监测仪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NOVA主控板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数码管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“DHT11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”温湿度传感器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RGB LED模块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一根红色连接线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两根白色连接线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344143" y="639999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连接硬件、运行插件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-21474826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95" y="1479550"/>
            <a:ext cx="6657975" cy="4208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00425" y="640080"/>
            <a:ext cx="5588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在数码管上交替显示温湿度传感器的值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20"/>
          <p:cNvPicPr>
            <a:picLocks noChangeAspect="1"/>
          </p:cNvPicPr>
          <p:nvPr/>
        </p:nvPicPr>
        <p:blipFill>
          <a:blip r:embed="rId2"/>
          <a:srcRect l="2559" t="4962" r="4482" b="7738"/>
          <a:stretch>
            <a:fillRect/>
          </a:stretch>
        </p:blipFill>
        <p:spPr>
          <a:xfrm>
            <a:off x="3250565" y="1882775"/>
            <a:ext cx="5690870" cy="3444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01060" y="712470"/>
            <a:ext cx="6647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在数码管上同时显示温湿度传感器的值程序一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722019" y="1697822"/>
            <a:ext cx="0" cy="46447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7419340" y="1778635"/>
            <a:ext cx="3992880" cy="4483100"/>
            <a:chOff x="417" y="2817"/>
            <a:chExt cx="6288" cy="7060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417" y="2817"/>
            <a:ext cx="6289" cy="7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Visio" r:id="rId2" imgW="2005965" imgH="2261235" progId="Visio.Drawing.15">
                    <p:embed/>
                  </p:oleObj>
                </mc:Choice>
                <mc:Fallback>
                  <p:oleObj name="Visio" r:id="rId2" imgW="2005965" imgH="2261235" progId="Visio.Drawing.15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" y="2817"/>
                          <a:ext cx="6289" cy="70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5893" y="6724"/>
              <a:ext cx="355" cy="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36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</a:t>
              </a:r>
              <a:endPara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03" y="6724"/>
              <a:ext cx="355" cy="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36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</a:t>
              </a:r>
              <a:endPara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76" y="6724"/>
              <a:ext cx="680" cy="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71755" bIns="0" rtlCol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36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</a:t>
              </a:r>
              <a:endPara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47" y="6724"/>
              <a:ext cx="680" cy="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71755" bIns="0" rtlCol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36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</a:t>
              </a:r>
              <a:endPara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6" b="95349" l="4975" r="94196">
                        <a14:foregroundMark x1="13433" y1="10271" x2="13433" y2="10271"/>
                        <a14:foregroundMark x1="8955" y1="4457" x2="5473" y2="85659"/>
                        <a14:foregroundMark x1="5473" y1="85659" x2="11940" y2="94186"/>
                        <a14:foregroundMark x1="11940" y1="94186" x2="18740" y2="90310"/>
                        <a14:foregroundMark x1="17081" y1="5233" x2="12106" y2="3876"/>
                        <a14:foregroundMark x1="18076" y1="8721" x2="17910" y2="18411"/>
                        <a14:foregroundMark x1="91542" y1="25194" x2="91045" y2="51550"/>
                        <a14:foregroundMark x1="91045" y1="51550" x2="60697" y2="50969"/>
                        <a14:foregroundMark x1="60697" y1="50969" x2="51741" y2="44186"/>
                        <a14:foregroundMark x1="51741" y1="44186" x2="56551" y2="33721"/>
                        <a14:foregroundMark x1="56551" y1="33721" x2="79104" y2="34884"/>
                        <a14:foregroundMark x1="93532" y1="25000" x2="94196" y2="54457"/>
                        <a14:foregroundMark x1="80431" y1="27907" x2="50912" y2="25388"/>
                        <a14:foregroundMark x1="50912" y1="25388" x2="50746" y2="26744"/>
                        <a14:foregroundMark x1="82919" y1="44574" x2="62687" y2="44380"/>
                        <a14:foregroundMark x1="62687" y1="44380" x2="61857" y2="44767"/>
                        <a14:foregroundMark x1="64511" y1="59302" x2="63350" y2="84302"/>
                        <a14:foregroundMark x1="32172" y1="61822" x2="32670" y2="82364"/>
                        <a14:foregroundMark x1="22554" y1="60659" x2="22056" y2="86628"/>
                        <a14:foregroundMark x1="22056" y1="86628" x2="16750" y2="95349"/>
                        <a14:foregroundMark x1="16750" y1="95349" x2="7960" y2="94186"/>
                        <a14:foregroundMark x1="4975" y1="33140" x2="5473" y2="37209"/>
                      </a14:backgroundRemoval>
                    </a14:imgEffect>
                  </a14:imgLayer>
                </a14:imgProps>
              </a:ext>
            </a:extLst>
          </a:blip>
          <a:srcRect l="3455" t="-1" r="2862" b="1234"/>
          <a:stretch>
            <a:fillRect/>
          </a:stretch>
        </p:blipFill>
        <p:spPr bwMode="auto">
          <a:xfrm>
            <a:off x="683260" y="1557020"/>
            <a:ext cx="5621020" cy="50711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WPS 演示</Application>
  <PresentationFormat>宽屏</PresentationFormat>
  <Paragraphs>88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黑体</vt:lpstr>
      <vt:lpstr>Calibri</vt:lpstr>
      <vt:lpstr>微软雅黑</vt:lpstr>
      <vt:lpstr>Arial Rounded MT Bold</vt:lpstr>
      <vt:lpstr>Arial Unicode MS</vt:lpstr>
      <vt:lpstr>Calibri Light</vt:lpstr>
      <vt:lpstr>Segoe Print</vt:lpstr>
      <vt:lpstr>Office 主题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213</cp:revision>
  <dcterms:created xsi:type="dcterms:W3CDTF">2015-05-05T08:02:00Z</dcterms:created>
  <dcterms:modified xsi:type="dcterms:W3CDTF">2020-04-17T02:41:02Z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