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327" r:id="rId3"/>
    <p:sldId id="263" r:id="rId4"/>
    <p:sldId id="324" r:id="rId5"/>
    <p:sldId id="325" r:id="rId6"/>
    <p:sldId id="328" r:id="rId7"/>
    <p:sldId id="329" r:id="rId8"/>
    <p:sldId id="330" r:id="rId9"/>
    <p:sldId id="331" r:id="rId10"/>
    <p:sldId id="351" r:id="rId11"/>
    <p:sldId id="352" r:id="rId12"/>
    <p:sldId id="353" r:id="rId13"/>
    <p:sldId id="354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C8833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23141"/>
            <a:ext cx="909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基于</a:t>
            </a:r>
            <a:r>
              <a:rPr lang="en-US" alt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Scratch</a:t>
            </a:r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的智造小车编程</a:t>
            </a: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5670" y="2980027"/>
            <a:ext cx="103602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认识智能小车</a:t>
            </a:r>
            <a:endParaRPr lang="en-US" altLang="zh-CN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132688" y="669844"/>
            <a:ext cx="246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在线编译下载程序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58379" y="1431272"/>
            <a:ext cx="7447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单击编程界面右上角编译与下载，浏览器会将程序代码上传至服务器进行编译，然后会跳出提示对话框，单价下载即可将程序下载至小车主控板上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90163" y="5858314"/>
            <a:ext cx="92127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下载完成后，将小车放至地面上，先按</a:t>
            </a:r>
            <a:r>
              <a:rPr lang="en-US" altLang="zh-CN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”RST”</a:t>
            </a:r>
            <a:r>
              <a:rPr lang="zh-CN" altLang="en-US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按键，再按“</a:t>
            </a:r>
            <a:r>
              <a:rPr lang="en-US" altLang="zh-CN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User</a:t>
            </a:r>
            <a:r>
              <a:rPr lang="zh-CN" altLang="en-US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”按键，小车就可以按照程序运行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850" y="2164080"/>
            <a:ext cx="4467225" cy="302895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347595" y="2268220"/>
            <a:ext cx="784860" cy="352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3FEDE28-563A-4CAE-9965-BFD273A0F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663" y="2681331"/>
            <a:ext cx="16764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132688" y="669844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5.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在线保存与分享</a:t>
            </a:r>
          </a:p>
        </p:txBody>
      </p:sp>
      <p:sp>
        <p:nvSpPr>
          <p:cNvPr id="6" name="矩形 5"/>
          <p:cNvSpPr/>
          <p:nvPr/>
        </p:nvSpPr>
        <p:spPr>
          <a:xfrm>
            <a:off x="1210422" y="1396684"/>
            <a:ext cx="1006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保存：在左上角文件中选择重命名选项，给作品设置名称，然后单击立即保存，将程序保存在好好搭搭网站上</a:t>
            </a:r>
            <a:endParaRPr lang="en-US" altLang="zh-CN" sz="16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分享：在文件菜单栏中选择分享，输入小车的说明文字介绍，再勾选为硬件，单击确定就完成分享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ACA2847-1575-4750-AD43-3E0D60B74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297" y="3516017"/>
            <a:ext cx="1733550" cy="23241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E09ACCF-A092-4A49-A81E-F8468D6DD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323" y="3899551"/>
            <a:ext cx="1495425" cy="123825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75744C7-E9DD-44C2-86C7-8237DD375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686" y="2509966"/>
            <a:ext cx="2611208" cy="367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50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拓展与思考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673464" y="2459612"/>
            <a:ext cx="8760439" cy="225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在“好好搭搭”网站上搜索其他人共享的智能小车程序，找到后转到该程序的设计页查 看代码，想一想这个程序可以实现什么功能？然后将程序编译下载到智能小车运行，验证是 否与自己的设想一致。 </a:t>
            </a:r>
            <a:endParaRPr lang="en-US" altLang="zh-CN" sz="16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我在“好好搭搭”网站上找到最好玩的智能小车程序是</a:t>
            </a:r>
            <a:r>
              <a:rPr lang="en-US" altLang="zh-CN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_______________________</a:t>
            </a:r>
            <a:r>
              <a:rPr lang="zh-CN" altLang="en-US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16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通过查看这个程序代码，我估计可以实现的功能是：</a:t>
            </a:r>
            <a:r>
              <a:rPr lang="en-US" altLang="zh-CN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______________________________</a:t>
            </a:r>
            <a:r>
              <a:rPr lang="zh-CN" altLang="en-US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6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将程序编译下载运行后，实际效果与我的设想：</a:t>
            </a:r>
            <a:r>
              <a:rPr lang="en-US" altLang="zh-CN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______________</a:t>
            </a:r>
            <a:r>
              <a:rPr lang="zh-CN" altLang="en-US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30175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1025" y="2976451"/>
            <a:ext cx="909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谢谢观看</a:t>
            </a: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7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9959" y="5788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课程思路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31533" y="182180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一、情景描述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31533" y="2578216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二、知识与概念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31533" y="3449443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三、作品制作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64949" y="3162991"/>
            <a:ext cx="326243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进入智能小车编程设计页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编写程序让小车动起来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运行插件程序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在线编译下载程序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5.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在线保存与分享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72508" y="524608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四、拓展与思考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情境描述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098958" y="1694090"/>
            <a:ext cx="9957732" cy="1083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我国首辆玉兔号月球车就是一种智能小车。它是一种通过轮子移动的机器人，可以按照事先编写的程序在特定的环境里自动行走、探测各种信息、躲避障碍、甚至还可以传输图像。随着科技的发展，各种各样的智能小车在生活、科研、军事、工农业等领域得到了广泛应用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887" y="3429000"/>
            <a:ext cx="8704171" cy="25354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5525283" y="2646444"/>
            <a:ext cx="5880052" cy="2104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 本书的所有范例都是使用“好好搭搭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NOVA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智能小车”编程实现的。它是一款由激光切割的木制模块拼装而成的智能小车。与“好好搭搭”的其它智能套件一样，可以直接在“好好搭搭”网站上使用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Scratch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编程、在线编译、下载运行、保存分享。</a:t>
            </a:r>
          </a:p>
        </p:txBody>
      </p:sp>
      <p:pic>
        <p:nvPicPr>
          <p:cNvPr id="16" name="图片 15" descr="智能小车01"/>
          <p:cNvPicPr/>
          <p:nvPr/>
        </p:nvPicPr>
        <p:blipFill>
          <a:blip r:embed="rId4"/>
          <a:stretch>
            <a:fillRect/>
          </a:stretch>
        </p:blipFill>
        <p:spPr>
          <a:xfrm>
            <a:off x="1279760" y="2776756"/>
            <a:ext cx="3203600" cy="227281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731391" y="2600356"/>
            <a:ext cx="6786693" cy="2814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智能小车在硬件上一般都是由控制系统、检测装置和执行机构三部分组成：</a:t>
            </a:r>
          </a:p>
          <a:p>
            <a:pPr lv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控制系统：是智能小车的“大脑”，其实就是一台专用的计算机，通过事先编写好的程序管理整个智能小车系统。</a:t>
            </a:r>
          </a:p>
          <a:p>
            <a:pPr lv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检测装置：是智能小车的“感觉器官”，能实时检测周边环境及自身状况，并反馈给控制系统。</a:t>
            </a:r>
          </a:p>
          <a:p>
            <a:pPr lv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执行机构：是智能小车的“眼”、“嘴”、“腿”，可以根据控制系统的指令执行相应的动作。</a:t>
            </a:r>
          </a:p>
        </p:txBody>
      </p:sp>
      <p:pic>
        <p:nvPicPr>
          <p:cNvPr id="10" name="图片 9" descr="俯视图01"/>
          <p:cNvPicPr/>
          <p:nvPr/>
        </p:nvPicPr>
        <p:blipFill>
          <a:blip r:embed="rId2"/>
          <a:stretch>
            <a:fillRect/>
          </a:stretch>
        </p:blipFill>
        <p:spPr>
          <a:xfrm>
            <a:off x="1376441" y="2402411"/>
            <a:ext cx="2187261" cy="282500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  <a:headEnd/>
            <a:tailEnd/>
          </a:ln>
          <a:effectLst/>
        </p:spPr>
      </p:pic>
      <p:grpSp>
        <p:nvGrpSpPr>
          <p:cNvPr id="11" name="组合 10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132688" y="669844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进入智能小车设计编程页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45" y="2150866"/>
            <a:ext cx="6048375" cy="29241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l="51063"/>
          <a:stretch>
            <a:fillRect/>
          </a:stretch>
        </p:blipFill>
        <p:spPr>
          <a:xfrm>
            <a:off x="6627303" y="2503138"/>
            <a:ext cx="2185454" cy="27459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9941" y="2150866"/>
            <a:ext cx="2595314" cy="280433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743536" y="5725176"/>
            <a:ext cx="9110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进入好好搭搭在线编程网站，登陆账号和密码，单击创作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在创作界面找到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NOVA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智能小车，单击进入</a:t>
            </a:r>
          </a:p>
        </p:txBody>
      </p:sp>
      <p:sp>
        <p:nvSpPr>
          <p:cNvPr id="11" name="矩形 10"/>
          <p:cNvSpPr/>
          <p:nvPr/>
        </p:nvSpPr>
        <p:spPr>
          <a:xfrm>
            <a:off x="1755893" y="2248250"/>
            <a:ext cx="383300" cy="352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146413" y="2224481"/>
            <a:ext cx="583267" cy="352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171374" y="5745836"/>
            <a:ext cx="7160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进入智能小车模板项目页，单击右上角转到设计页，进入智能小车程序设计页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30" y="3165266"/>
            <a:ext cx="1838325" cy="6477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668" y="1253057"/>
            <a:ext cx="8480365" cy="42180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158330" y="6018879"/>
            <a:ext cx="6955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在更多模块类别中找到设置双电机指令，拖至脚本区，设置</a:t>
            </a:r>
            <a:r>
              <a:rPr lang="en-US" altLang="zh-CN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MA</a:t>
            </a:r>
            <a:r>
              <a:rPr lang="zh-CN" altLang="en-US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MB</a:t>
            </a:r>
            <a:r>
              <a:rPr lang="zh-CN" altLang="en-US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两个电机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32688" y="669844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编写程序让小车动起来</a:t>
            </a:r>
          </a:p>
        </p:txBody>
      </p:sp>
      <p:sp>
        <p:nvSpPr>
          <p:cNvPr id="6" name="矩形 5"/>
          <p:cNvSpPr/>
          <p:nvPr/>
        </p:nvSpPr>
        <p:spPr>
          <a:xfrm>
            <a:off x="1630058" y="1410952"/>
            <a:ext cx="76479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要让智能小车动起来，可以编写程序控制小车的电机转动，从而带动轮子前进。</a:t>
            </a:r>
            <a:endParaRPr lang="en-US" altLang="zh-CN" sz="16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好好搭搭智能小车有左、右两个电机，分别带动左右两个轮子。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688" y="2084036"/>
            <a:ext cx="6239050" cy="35390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132688" y="669844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运行插件程序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58378" y="1431272"/>
            <a:ext cx="7647963" cy="650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en-US" altLang="zh-CN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USB</a:t>
            </a:r>
            <a:r>
              <a:rPr lang="zh-CN" altLang="en-US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线将智能小车的主控板与电脑连接起来，运行</a:t>
            </a:r>
            <a:r>
              <a:rPr lang="en-US" altLang="zh-CN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好好搭搭硬件下载</a:t>
            </a:r>
            <a:r>
              <a:rPr lang="en-US" altLang="zh-CN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插件程序</a:t>
            </a:r>
          </a:p>
          <a:p>
            <a:pPr marL="0"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注意插件对话框左下角显示</a:t>
            </a:r>
            <a:r>
              <a:rPr lang="en-US" altLang="zh-CN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打开端口成功</a:t>
            </a:r>
            <a:r>
              <a:rPr lang="en-US" altLang="zh-CN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，则说明连接正常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360" y="3298190"/>
            <a:ext cx="4629150" cy="9334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195" y="3298190"/>
            <a:ext cx="1000125" cy="10191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746590" y="5509609"/>
            <a:ext cx="5059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如果没有安装插件，可以按照阅读材料一介绍步骤安装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736</Words>
  <Application>Microsoft Office PowerPoint</Application>
  <PresentationFormat>宽屏</PresentationFormat>
  <Paragraphs>50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黑体</vt:lpstr>
      <vt:lpstr>楷体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赵骞</dc:creator>
  <cp:lastModifiedBy>thinPad</cp:lastModifiedBy>
  <cp:revision>168</cp:revision>
  <dcterms:created xsi:type="dcterms:W3CDTF">2015-05-05T08:02:00Z</dcterms:created>
  <dcterms:modified xsi:type="dcterms:W3CDTF">2020-02-28T07:23:08Z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