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48" r:id="rId3"/>
    <p:sldId id="263" r:id="rId4"/>
    <p:sldId id="258" r:id="rId5"/>
    <p:sldId id="293" r:id="rId6"/>
    <p:sldId id="297" r:id="rId7"/>
    <p:sldId id="296" r:id="rId8"/>
    <p:sldId id="299" r:id="rId9"/>
    <p:sldId id="288" r:id="rId10"/>
    <p:sldId id="34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Scratch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的智能小车编程</a:t>
            </a: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遥控智能小车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890" y="2659559"/>
            <a:ext cx="1036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谢谢观看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课程思路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一、情景描述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06581" y="184138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二、知识与概念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三、作品制作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60156" y="4264216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第一步：测一测遥控器键值</a:t>
            </a:r>
            <a:endParaRPr lang="en-US" altLang="zh-CN" sz="2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第二步：判断读取的红外值</a:t>
            </a:r>
            <a:endParaRPr lang="en-US" altLang="zh-CN" sz="2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第三步：创建、调用功能块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89426" y="355326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四、拓展与思考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573897" y="2514379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了解红外遥控器和红外接收模块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学习相关的指令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情境描述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97900" y="1759189"/>
            <a:ext cx="10920851" cy="110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>
              <a:lnSpc>
                <a:spcPct val="20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用遥控器控制小车前进、后退、左转弯、右转弯和停止，将会使小车行驶的轨迹更加自由多变。本节课，就让我们一起来设计一辆遥控智能小车。</a:t>
            </a:r>
          </a:p>
        </p:txBody>
      </p:sp>
      <p:pic>
        <p:nvPicPr>
          <p:cNvPr id="10" name="图片 9" descr="7-1"/>
          <p:cNvPicPr/>
          <p:nvPr/>
        </p:nvPicPr>
        <p:blipFill>
          <a:blip r:embed="rId4"/>
          <a:stretch>
            <a:fillRect/>
          </a:stretch>
        </p:blipFill>
        <p:spPr>
          <a:xfrm>
            <a:off x="3887688" y="3567084"/>
            <a:ext cx="4416623" cy="22473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18581" y="281371"/>
            <a:ext cx="2657846" cy="971686"/>
            <a:chOff x="606969" y="381190"/>
            <a:chExt cx="2657846" cy="97168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4099331" y="1914788"/>
            <a:ext cx="6764412" cy="177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红外遥控器：	</a:t>
            </a:r>
          </a:p>
          <a:p>
            <a:pPr indent="457200">
              <a:lnSpc>
                <a:spcPct val="125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红外遥控器是一种无线发射装置，每一个按键信息都是通过现代的数字编码技术进行编码的，主要用于远程控制机械设备。红外遥控器发射部分的主要元件为红外发光二极管。好好搭搭智能小车套件中的红外遥控器如图所示</a:t>
            </a:r>
          </a:p>
        </p:txBody>
      </p:sp>
      <p:pic>
        <p:nvPicPr>
          <p:cNvPr id="10" name="图片 9" descr="9-1"/>
          <p:cNvPicPr/>
          <p:nvPr/>
        </p:nvPicPr>
        <p:blipFill>
          <a:blip r:embed="rId3"/>
          <a:srcRect l="35415" t="13138" r="41889" b="16565"/>
          <a:stretch>
            <a:fillRect/>
          </a:stretch>
        </p:blipFill>
        <p:spPr>
          <a:xfrm>
            <a:off x="2370135" y="1662076"/>
            <a:ext cx="1242564" cy="256610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51713" y="70048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认识新模块</a:t>
            </a:r>
          </a:p>
        </p:txBody>
      </p:sp>
      <p:sp>
        <p:nvSpPr>
          <p:cNvPr id="9" name="矩形 8"/>
          <p:cNvSpPr/>
          <p:nvPr/>
        </p:nvSpPr>
        <p:spPr>
          <a:xfrm>
            <a:off x="1115833" y="4850940"/>
            <a:ext cx="6365704" cy="1429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红外接收模块：	</a:t>
            </a:r>
          </a:p>
          <a:p>
            <a:pPr indent="457200">
              <a:lnSpc>
                <a:spcPct val="125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红外接收模块，又称红外接收头，主要用于接收红外遥控器发出的信号。好好搭搭智能小车套件中的红外接收器已集成在主控板上。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708" y="4041929"/>
            <a:ext cx="2182770" cy="28014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100678" y="3556384"/>
            <a:ext cx="3968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通过这个指令可以读取“红外接收模块”接收到的信号值。在实际应用中，这个指令不能单独使用，一般仅作为其他指令的一个参数值。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258326" y="3429000"/>
            <a:ext cx="5215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这个指令中的参数值一一对应着遥控器上的相应按键。通过单击指令的下拉列表，用户可以方便地选择所需的按键，而不必刻意记住每个按键的键值。编程时，这个指令也不能单独使用，一般只作为其他指令的一个参数值而已。</a:t>
            </a:r>
          </a:p>
        </p:txBody>
      </p:sp>
      <p:pic>
        <p:nvPicPr>
          <p:cNvPr id="14" name="图片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62" y="2243720"/>
            <a:ext cx="1374705" cy="47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58" y="2477656"/>
            <a:ext cx="2292780" cy="4810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3051713" y="70048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学习新指令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cxnSp>
        <p:nvCxnSpPr>
          <p:cNvPr id="24" name="直接连接符 23"/>
          <p:cNvCxnSpPr/>
          <p:nvPr/>
        </p:nvCxnSpPr>
        <p:spPr>
          <a:xfrm flipH="1">
            <a:off x="4748260" y="902865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53528" y="2028274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ea typeface="方正水柱简体" pitchFamily="2" charset="-122"/>
              </a:rPr>
              <a:t>第一步：测一测遥控器键值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54049" y="1740960"/>
            <a:ext cx="6728844" cy="1205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000" kern="100" dirty="0">
                <a:latin typeface="Arial" panose="020B060402020202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把数码管连接到</a:t>
            </a:r>
            <a:r>
              <a:rPr lang="en-US" altLang="zh-CN" sz="2000" kern="100" dirty="0">
                <a:latin typeface="Arial" panose="020B060402020202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C0</a:t>
            </a:r>
            <a:r>
              <a:rPr lang="zh-CN" altLang="en-US" sz="2000" kern="100" dirty="0">
                <a:latin typeface="Arial" panose="020B060402020202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端口，编写如图所示的程序代码，并编译下载到智能小车中运行，测一测遥控器上各按键的值，记录到如图所示的表格中。</a:t>
            </a:r>
            <a:endParaRPr lang="zh-CN" altLang="zh-CN" sz="2000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05" y="3060990"/>
            <a:ext cx="3414793" cy="21723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576742" y="3429000"/>
          <a:ext cx="5286375" cy="2709018"/>
        </p:xfrm>
        <a:graphic>
          <a:graphicData uri="http://schemas.openxmlformats.org/drawingml/2006/table">
            <a:tbl>
              <a:tblPr firstRow="1" firstCol="1" bandRow="1"/>
              <a:tblGrid>
                <a:gridCol w="139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62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按键名称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键值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按键名称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键值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9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9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9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9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42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63099" y="42620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cxnSp>
        <p:nvCxnSpPr>
          <p:cNvPr id="24" name="直接连接符 23"/>
          <p:cNvCxnSpPr/>
          <p:nvPr/>
        </p:nvCxnSpPr>
        <p:spPr>
          <a:xfrm flipH="1">
            <a:off x="5748852" y="10287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071335" y="2009634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ea typeface="方正水柱简体" pitchFamily="2" charset="-122"/>
              </a:rPr>
              <a:t>第二步：判断读取的红外值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26393" y="2420237"/>
            <a:ext cx="4416453" cy="1205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000" kern="100" dirty="0">
                <a:latin typeface="Arial" panose="020B060402020202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如果把图</a:t>
            </a:r>
            <a:r>
              <a:rPr lang="en-US" altLang="zh-CN" sz="2000" kern="100" dirty="0">
                <a:latin typeface="Arial" panose="020B060402020202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7-6</a:t>
            </a:r>
            <a:r>
              <a:rPr lang="zh-CN" altLang="en-US" sz="2000" kern="100" dirty="0">
                <a:latin typeface="Arial" panose="020B060402020202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所示程序代码中的键值“</a:t>
            </a:r>
            <a:r>
              <a:rPr lang="en-US" altLang="zh-CN" sz="2000" kern="100" dirty="0">
                <a:latin typeface="Arial" panose="020B060402020202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119”</a:t>
            </a:r>
            <a:r>
              <a:rPr lang="zh-CN" altLang="en-US" sz="2000" kern="100" dirty="0">
                <a:latin typeface="Arial" panose="020B060402020202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改为“红外按键值”指令，智能小车还能照常行驶吗？</a:t>
            </a:r>
            <a:endParaRPr lang="zh-CN" altLang="zh-CN" sz="2000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45" y="2990971"/>
            <a:ext cx="2851727" cy="2373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cxnSp>
        <p:nvCxnSpPr>
          <p:cNvPr id="24" name="直接连接符 23"/>
          <p:cNvCxnSpPr/>
          <p:nvPr/>
        </p:nvCxnSpPr>
        <p:spPr>
          <a:xfrm flipH="1">
            <a:off x="6559052" y="10287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80881" y="1961162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ea typeface="方正水柱简体" pitchFamily="2" charset="-122"/>
              </a:rPr>
              <a:t>第三步：创建、调用功能块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41154" y="2361272"/>
            <a:ext cx="4369965" cy="312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000" kern="100" dirty="0">
                <a:latin typeface="Arial" panose="020B060402020202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运用已掌握的知识技能，创建后退、左转、右转、停止等功能模块，并在合适的位置调用相应的功能模块，编译下载到智能小车中运行。使智能小车在遥控器上的“↑”、“↓”、“←”、“→”、“</a:t>
            </a:r>
            <a:r>
              <a:rPr lang="en-US" altLang="zh-CN" sz="2000" kern="100" dirty="0">
                <a:latin typeface="Arial" panose="020B060402020202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ok”</a:t>
            </a:r>
            <a:r>
              <a:rPr lang="zh-CN" altLang="en-US" sz="2000" kern="100" dirty="0">
                <a:latin typeface="Arial" panose="020B060402020202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键被按下时，能执行相应的前进、后退、左转、右转和停止等动作。</a:t>
            </a:r>
            <a:endParaRPr lang="zh-CN" altLang="zh-CN" sz="2000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0" y="3214597"/>
            <a:ext cx="2615373" cy="142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196" y="2965187"/>
            <a:ext cx="2407804" cy="2208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拓展与思考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610687" y="2407314"/>
            <a:ext cx="8816828" cy="1213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000" kern="100" dirty="0">
                <a:latin typeface="Arial" panose="020B0604020202020204" pitchFamily="34" charset="0"/>
                <a:ea typeface="楷体" panose="02010609060101010101" pitchFamily="49" charset="-122"/>
              </a:rPr>
              <a:t>       除了前进、后退、左转、右转和停止动作外，遥控器还能指挥智能小车实现哪些功能呢？请你综合运用前面所学知识，充分发挥想象，设计一辆酷炫的遥控智能小车吧。</a:t>
            </a:r>
            <a:endParaRPr lang="zh-CN" altLang="zh-CN" sz="2000" kern="1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572</Words>
  <Application>Microsoft Office PowerPoint</Application>
  <PresentationFormat>宽屏</PresentationFormat>
  <Paragraphs>60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黑体</vt:lpstr>
      <vt:lpstr>楷体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thinPad</cp:lastModifiedBy>
  <cp:revision>144</cp:revision>
  <dcterms:created xsi:type="dcterms:W3CDTF">2015-05-05T08:02:00Z</dcterms:created>
  <dcterms:modified xsi:type="dcterms:W3CDTF">2020-03-06T06:50:44Z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