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262" r:id="rId7"/>
    <p:sldId id="355" r:id="rId8"/>
    <p:sldId id="348" r:id="rId9"/>
    <p:sldId id="300" r:id="rId10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等线" panose="02010600030101010101" charset="-122"/>
      <p:regular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88"/>
        <p:guide pos="3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华康雅宋体W9(P)" panose="02020900000000000000" pitchFamily="18" charset="-122"/>
              <a:ea typeface="华康雅宋体W9(P)" panose="02020900000000000000" pitchFamily="18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138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M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ind+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9315" y="2720975"/>
            <a:ext cx="2977515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/>
              <a:t>显示文字</a:t>
            </a:r>
            <a:endParaRPr lang="en-US" altLang="zh-CN" sz="4400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3248557"/>
            <a:ext cx="3636000" cy="967932"/>
            <a:chOff x="3249854" y="2473248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49854" y="2473248"/>
              <a:ext cx="3636000" cy="967932"/>
              <a:chOff x="4151763" y="1176377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51763" y="1176377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76630" y="1195070"/>
            <a:ext cx="100139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/>
              <a:t>     </a:t>
            </a:r>
            <a:r>
              <a:rPr lang="zh-CN" altLang="en-US" sz="2000"/>
              <a:t>  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ea typeface="等线" panose="02010600030101010101" charset="-122"/>
                <a:sym typeface="+mn-ea"/>
              </a:rPr>
              <a:t>  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LED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点阵屏通过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LED(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发光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二极管)组成，以灯珠亮和灭来显示文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字、图片、动画、视频等，是各部分组件模块化的显示器件，通常由显示模块、控制系统及电源系统组成。</a:t>
            </a:r>
            <a:r>
              <a: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LED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显示屏制作简单，安装方便，被广泛应用于各种公共场合，如汽车报站器、广告屏以及公告牌等。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cs typeface="+mn-ea"/>
                <a:sym typeface="+mn-ea"/>
              </a:rPr>
              <a:t>       </a:t>
            </a:r>
            <a:r>
              <a:rPr lang="zh-CN" altLang="en-US" sz="2000">
                <a:sym typeface="+mn-ea"/>
              </a:rPr>
              <a:t>好搭</a:t>
            </a:r>
            <a:r>
              <a:rPr lang="en-US" altLang="zh-CN" sz="2000">
                <a:sym typeface="+mn-ea"/>
              </a:rPr>
              <a:t>B</a:t>
            </a:r>
            <a:r>
              <a:rPr lang="zh-CN" altLang="en-US" sz="2000">
                <a:sym typeface="+mn-ea"/>
              </a:rPr>
              <a:t>it点阵屏是由5*5，25个LED灯组成的，可以显示数字、英文字符、图案，还可以通过程序编写，让其显示动态的图案。</a:t>
            </a:r>
            <a:endParaRPr lang="zh-CN" altLang="en-US" sz="2000"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雅艺体W6(P)" pitchFamily="82" charset="-122"/>
                <a:ea typeface="华康雅艺体W6(P)" pitchFamily="82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康雅艺体W6(P)" pitchFamily="82" charset="-122"/>
              <a:ea typeface="华康雅艺体W6(P)" pitchFamily="82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27170" y="1746250"/>
            <a:ext cx="78619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/>
              <a:t>这个指令在</a:t>
            </a:r>
            <a:r>
              <a:rPr lang="en-US" altLang="zh-CN" sz="2000"/>
              <a:t>micro:bit</a:t>
            </a:r>
            <a:r>
              <a:rPr lang="zh-CN" altLang="en-US" sz="2000"/>
              <a:t>类别指令中，可以在指令参数中输入内容为数字和字符串，但是实际数据类型均为字符串类型。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970" y="1722755"/>
            <a:ext cx="3724275" cy="103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98240" y="6153150"/>
            <a:ext cx="4518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点阵屏交替显示数字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与字符串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</a:t>
            </a:r>
            <a:endParaRPr lang="en-US" altLang="zh-CN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630" y="1083945"/>
            <a:ext cx="3356610" cy="4785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/>
              <a:t>谢谢观看</a:t>
            </a:r>
            <a:r>
              <a:rPr lang="zh-CN" altLang="en-US" noProof="1"/>
              <a:t>！</a:t>
            </a:r>
            <a:endParaRPr lang="zh-CN" altLang="en-US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WPS 演示</Application>
  <PresentationFormat>全屏显示(4:3)</PresentationFormat>
  <Paragraphs>50</Paragraphs>
  <Slides>7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华康雅宋体W9(P)</vt:lpstr>
      <vt:lpstr>华康雅艺体W6</vt:lpstr>
      <vt:lpstr>华康雅艺体W6(P)</vt:lpstr>
      <vt:lpstr>等线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45</cp:revision>
  <dcterms:created xsi:type="dcterms:W3CDTF">2017-06-11T01:16:00Z</dcterms:created>
  <dcterms:modified xsi:type="dcterms:W3CDTF">2020-04-02T07:38:13Z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