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346" r:id="rId7"/>
    <p:sldId id="348" r:id="rId8"/>
    <p:sldId id="354" r:id="rId9"/>
    <p:sldId id="300" r:id="rId10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</p:embeddedFont>
    <p:embeddedFont>
      <p:font typeface="Calibri" panose="02010600030101010101" pitchFamily="34" charset="0"/>
      <p:regular r:id="rId15"/>
      <p:bold r:id="rId16"/>
      <p:boldItalic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98"/>
        <p:guide pos="3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+mn-ea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138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Mind+)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4110" y="2720975"/>
            <a:ext cx="684276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+mn-ea"/>
                <a:ea typeface="+mn-ea"/>
              </a:rPr>
              <a:t>按键事件与按键检测</a:t>
            </a:r>
            <a:endParaRPr lang="zh-CN" altLang="en-US" sz="4400" noProof="1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00035" y="2217951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00035" y="384282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98240" y="1802765"/>
            <a:ext cx="8096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sz="2000">
                <a:latin typeface="+mn-ea"/>
                <a:cs typeface="+mn-ea"/>
              </a:rPr>
              <a:t>这个指令在</a:t>
            </a:r>
            <a:r>
              <a:rPr lang="en-US" sz="2000">
                <a:latin typeface="+mn-ea"/>
                <a:cs typeface="+mn-ea"/>
              </a:rPr>
              <a:t>micro:</a:t>
            </a:r>
            <a:r>
              <a:rPr lang="en-US" altLang="zh-CN" sz="2000">
                <a:latin typeface="+mn-ea"/>
                <a:cs typeface="+mn-ea"/>
              </a:rPr>
              <a:t>bit</a:t>
            </a:r>
            <a:r>
              <a:rPr sz="2000">
                <a:latin typeface="+mn-ea"/>
                <a:cs typeface="+mn-ea"/>
              </a:rPr>
              <a:t>类别指令中，使用这个指令可以给程序设置一个触发，参数可以下拉列表选择A</a:t>
            </a:r>
            <a:r>
              <a:rPr lang="zh-CN" sz="2000">
                <a:latin typeface="+mn-ea"/>
                <a:cs typeface="+mn-ea"/>
              </a:rPr>
              <a:t>、</a:t>
            </a:r>
            <a:r>
              <a:rPr sz="2000">
                <a:latin typeface="+mn-ea"/>
                <a:cs typeface="+mn-ea"/>
              </a:rPr>
              <a:t>B</a:t>
            </a:r>
            <a:r>
              <a:rPr lang="zh-CN" sz="2000">
                <a:latin typeface="+mn-ea"/>
                <a:cs typeface="+mn-ea"/>
              </a:rPr>
              <a:t>和</a:t>
            </a:r>
            <a:r>
              <a:rPr lang="en-US" altLang="zh-CN" sz="2000">
                <a:latin typeface="+mn-ea"/>
                <a:cs typeface="+mn-ea"/>
              </a:rPr>
              <a:t>A+B</a:t>
            </a:r>
            <a:r>
              <a:rPr lang="zh-CN" altLang="en-US" sz="2000">
                <a:latin typeface="+mn-ea"/>
                <a:cs typeface="+mn-ea"/>
              </a:rPr>
              <a:t>。</a:t>
            </a:r>
            <a:endParaRPr lang="zh-CN" altLang="en-US" sz="20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39845" y="3703320"/>
            <a:ext cx="80962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+mn-ea"/>
              </a:rPr>
              <a:t>可以使用该指令检测板载按键是否被按下</a:t>
            </a:r>
            <a:endParaRPr lang="zh-CN" altLang="en-US" sz="2000"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86230"/>
            <a:ext cx="4396105" cy="1262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365" y="3569970"/>
            <a:ext cx="3910965" cy="819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+mn-ea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+mn-ea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53130" y="5678170"/>
            <a:ext cx="52800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当按键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被按下时，点阵屏显示笑脸；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当按键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被按下时，点阵屏显示哭脸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235" y="1391285"/>
            <a:ext cx="6724650" cy="3760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+mn-ea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+mn-ea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86885" y="6163310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检测板载按键是否被按下</a:t>
            </a:r>
            <a:endParaRPr lang="en-US" altLang="zh-CN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205" y="1287145"/>
            <a:ext cx="3896360" cy="4706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+mn-ea"/>
                <a:ea typeface="+mn-ea"/>
              </a:rPr>
              <a:t>谢谢观看！</a:t>
            </a:r>
            <a:endParaRPr lang="zh-CN" altLang="en-US" noProof="1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WPS 演示</Application>
  <PresentationFormat>全屏显示(4:3)</PresentationFormat>
  <Paragraphs>48</Paragraphs>
  <Slides>7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华康雅宋体W9(P)</vt:lpstr>
      <vt:lpstr>华康雅艺体W6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33</cp:revision>
  <dcterms:created xsi:type="dcterms:W3CDTF">2017-06-11T01:16:00Z</dcterms:created>
  <dcterms:modified xsi:type="dcterms:W3CDTF">2020-04-01T08:46:40Z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