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262" r:id="rId7"/>
    <p:sldId id="355" r:id="rId8"/>
    <p:sldId id="348" r:id="rId9"/>
    <p:sldId id="359" r:id="rId10"/>
    <p:sldId id="30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48" autoAdjust="0"/>
  </p:normalViewPr>
  <p:slideViewPr>
    <p:cSldViewPr>
      <p:cViewPr varScale="1">
        <p:scale>
          <a:sx n="112" d="100"/>
          <a:sy n="112" d="100"/>
        </p:scale>
        <p:origin x="576" y="184"/>
      </p:cViewPr>
      <p:guideLst>
        <p:guide orient="horz" pos="2163"/>
        <p:guide pos="39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+mn-ea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2834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Mind+)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+mn-ea"/>
              <a:cs typeface="+mn-ea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9855" y="270700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+mn-ea"/>
                <a:ea typeface="+mn-ea"/>
              </a:rPr>
              <a:t>板载指南针传感器</a:t>
            </a:r>
            <a:endParaRPr lang="zh-CN" altLang="en-US" sz="4400" noProof="1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62900" y="305932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8105" y="1323340"/>
            <a:ext cx="1001395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dirty="0"/>
              <a:t>        </a:t>
            </a:r>
            <a:r>
              <a:rPr lang="zh-CN" altLang="en-US" sz="2000" dirty="0"/>
              <a:t>罗盘也叫做指南针、司南，是中国古代四大发明之一。它能够利用地球磁场来指示方向，在航海中的应用非常广泛，可以说哥伦布到达美洲大陆、麦哲伦环球航行成功都离不开罗盘的帮助。传统的罗盘相对都比较大。随着电子技术的发展，使用磁阻传感器可以生产出非常小巧的电子罗盘，好搭</a:t>
            </a:r>
            <a:r>
              <a:rPr lang="en-US" altLang="zh-CN" sz="2000" dirty="0"/>
              <a:t>B</a:t>
            </a:r>
            <a:r>
              <a:rPr lang="zh-CN" altLang="en-US" sz="2000" dirty="0"/>
              <a:t>it内部的电路板上就集成了一块电子罗盘芯片，使得好搭</a:t>
            </a:r>
            <a:r>
              <a:rPr lang="en-US" altLang="zh-CN" sz="2000" dirty="0"/>
              <a:t>B</a:t>
            </a:r>
            <a:r>
              <a:rPr lang="zh-CN" altLang="en-US" sz="2000" dirty="0"/>
              <a:t>it也具有识别方向的功能。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50060" y="2493010"/>
            <a:ext cx="875093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/>
              <a:t>使用这个指令可以读取板载电子罗盘的角度值。所读取数值的范围是（0-360），使用了指南针功能后，需要通过旋转好搭</a:t>
            </a:r>
            <a:r>
              <a:rPr lang="en-US" altLang="zh-CN" sz="2000" dirty="0"/>
              <a:t>Bit</a:t>
            </a:r>
            <a:r>
              <a:rPr lang="zh-CN" altLang="en-US" sz="2000" dirty="0"/>
              <a:t>，点亮点阵屏上</a:t>
            </a:r>
            <a:r>
              <a:rPr lang="en-US" altLang="zh-CN" sz="2000" dirty="0"/>
              <a:t>LED</a:t>
            </a:r>
            <a:r>
              <a:rPr lang="zh-CN" altLang="en-US" sz="2000" dirty="0"/>
              <a:t>灯的方式，校准指南针。</a:t>
            </a:r>
            <a:endParaRPr lang="zh-CN" altLang="en-US" sz="2000" dirty="0"/>
          </a:p>
          <a:p>
            <a:pPr fontAlgn="auto">
              <a:lnSpc>
                <a:spcPct val="150000"/>
              </a:lnSpc>
            </a:pPr>
            <a:r>
              <a:rPr lang="zh-CN" altLang="en-US" sz="2000" dirty="0"/>
              <a:t>将好搭</a:t>
            </a:r>
            <a:r>
              <a:rPr lang="en-US" altLang="zh-CN" sz="2000" dirty="0"/>
              <a:t>B</a:t>
            </a:r>
            <a:r>
              <a:rPr lang="zh-CN" altLang="en-US" sz="2000" dirty="0"/>
              <a:t>it正面向上摆放，所读取的角度值和方向之间的关系是：</a:t>
            </a:r>
            <a:endParaRPr lang="zh-CN" altLang="en-US" sz="2000" dirty="0"/>
          </a:p>
          <a:p>
            <a:pPr fontAlgn="auto">
              <a:lnSpc>
                <a:spcPct val="150000"/>
              </a:lnSpc>
            </a:pPr>
            <a:r>
              <a:rPr lang="zh-CN" altLang="en-US" sz="2000" dirty="0"/>
              <a:t>“0”度—正北方</a:t>
            </a:r>
            <a:endParaRPr lang="zh-CN" altLang="en-US" sz="2000" dirty="0"/>
          </a:p>
          <a:p>
            <a:pPr fontAlgn="auto">
              <a:lnSpc>
                <a:spcPct val="150000"/>
              </a:lnSpc>
            </a:pPr>
            <a:r>
              <a:rPr lang="zh-CN" altLang="en-US" sz="2000" dirty="0"/>
              <a:t>“90”度—正东方</a:t>
            </a:r>
            <a:endParaRPr lang="zh-CN" altLang="en-US" sz="2000" dirty="0"/>
          </a:p>
          <a:p>
            <a:pPr fontAlgn="auto">
              <a:lnSpc>
                <a:spcPct val="150000"/>
              </a:lnSpc>
            </a:pPr>
            <a:r>
              <a:rPr lang="zh-CN" altLang="en-US" sz="2000" dirty="0"/>
              <a:t>“180”度—正南方</a:t>
            </a:r>
            <a:endParaRPr lang="zh-CN" altLang="en-US" sz="2000" dirty="0"/>
          </a:p>
          <a:p>
            <a:pPr fontAlgn="auto">
              <a:lnSpc>
                <a:spcPct val="150000"/>
              </a:lnSpc>
            </a:pPr>
            <a:r>
              <a:rPr lang="zh-CN" altLang="en-US" sz="2000" dirty="0"/>
              <a:t>“270”度—正西方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060" y="1393190"/>
            <a:ext cx="3390265" cy="854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16705" y="622935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点阵屏显示角度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1391285"/>
            <a:ext cx="8161020" cy="4205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3855" y="6397625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点阵屏显示方向</a:t>
            </a:r>
            <a:endParaRPr lang="en-US" altLang="zh-CN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270" y="1228725"/>
            <a:ext cx="5068570" cy="508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/>
              <a:t>谢谢观看！</a:t>
            </a:r>
            <a:endParaRPr lang="zh-CN" altLang="en-US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60</Paragraphs>
  <Slides>8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华康雅艺体W6</vt:lpstr>
      <vt:lpstr>华康雅宋体W9(P)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31</cp:revision>
  <dcterms:created xsi:type="dcterms:W3CDTF">2017-06-11T01:16:00Z</dcterms:created>
  <dcterms:modified xsi:type="dcterms:W3CDTF">2020-04-01T08:59:26Z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