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262" r:id="rId7"/>
    <p:sldId id="357" r:id="rId8"/>
    <p:sldId id="346" r:id="rId9"/>
    <p:sldId id="373" r:id="rId10"/>
    <p:sldId id="347" r:id="rId11"/>
    <p:sldId id="378" r:id="rId12"/>
    <p:sldId id="374" r:id="rId13"/>
    <p:sldId id="348" r:id="rId14"/>
    <p:sldId id="300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222"/>
        <p:guide pos="3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微软雅黑" panose="020B0503020204020204" pitchFamily="34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2834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Mind+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8150" y="5939790"/>
            <a:ext cx="47739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当蜂鸣器声音播放还未结束时，点阵屏大小爱心跳动程序执行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5" y="1306830"/>
            <a:ext cx="5232400" cy="444627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585" y="1388745"/>
            <a:ext cx="5247640" cy="43643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58585" y="5939790"/>
            <a:ext cx="47739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当蜂鸣器声音播放结束时，才执行点阵屏大小爱心跳动程序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58490" y="4796790"/>
            <a:ext cx="66370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蜂鸣器播放旋律，先播放声音ENTERTAINER，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l">
              <a:buClrTx/>
              <a:buSzTx/>
              <a:buFontTx/>
            </a:pP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播放结束后，再播放声音DADADADUM，即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前台播放声音优先级高于后台播放优先级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850" y="1681480"/>
            <a:ext cx="7811135" cy="2602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1150" y="2834005"/>
            <a:ext cx="385191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播放内置旋律</a:t>
            </a:r>
            <a:endParaRPr lang="zh-CN" altLang="en-US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246623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11709" y="3734286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8105" y="1323340"/>
            <a:ext cx="100139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/>
              <a:t>         </a:t>
            </a:r>
            <a:r>
              <a:rPr lang="zh-CN" altLang="en-US" sz="2000"/>
              <a:t>蜂鸣器是一种能够发出指定频率声音的装置，由于结构简单、使用方便，因此在电子产品中应用非常广泛。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5680" y="2683510"/>
            <a:ext cx="1790700" cy="3438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89025" y="1321435"/>
            <a:ext cx="1001395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08000" algn="l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声音是由物体振动产生的声波。它有三个主观属性：音量、音调和音色。音量指人耳感受到的声音强弱，也叫做“响度”；音调指人耳能分辨一个声音音调的高低程度，主要由声音的频率决定；音色指声音振动频率的特性，不同的物体由于材料、结构不同，发声时的振动频率特性不同，就会产生不同音色的声音。</a:t>
            </a:r>
            <a:endParaRPr lang="zh-CN" altLang="en-US" sz="2000"/>
          </a:p>
          <a:p>
            <a:pPr indent="508000" algn="l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对于蜂鸣器来说：驱动电流决定了所发声音的音量，驱动电流固定，所以音量固定；工作频率决定了所发声音的音调；它的内部结构与发声原理决定了所发声音的音色。</a:t>
            </a:r>
            <a:endParaRPr lang="zh-CN" altLang="en-US" sz="2000"/>
          </a:p>
          <a:p>
            <a:pPr indent="508000" algn="l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8010" y="2480945"/>
            <a:ext cx="86645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可以使用这个指令设定蜂鸣器播放声音，在这个指令中有两个参数。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第一个参数设定蜂鸣器的连接端口：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P1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P2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。第二个参数可以选择后台播放的声音。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010" y="1393190"/>
            <a:ext cx="5895975" cy="98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010" y="4096385"/>
            <a:ext cx="2557780" cy="1054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8010" y="5150485"/>
            <a:ext cx="86645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可以使用这个指令停止后台播放的声音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860" y="1612265"/>
            <a:ext cx="6010275" cy="8686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0860" y="2690495"/>
            <a:ext cx="849566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可以使用这个指令设定蜂鸣器播放声音，在这个指令中有两个参数。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第一个参数设定蜂鸣器的连接端口：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P1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P2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。第二个参数可以选择播放的声音，该指令默认为前台播放声音，</a:t>
            </a:r>
            <a:r>
              <a:rPr lang="zh-CN" altLang="en-US" sz="2000">
                <a:sym typeface="+mn-ea"/>
              </a:rPr>
              <a:t>前台播放声音优先级高于后台播放优先级。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并且在使用该指令时，只有当设定播放声音结束以后，才会执行下面的程序。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635" y="1284605"/>
            <a:ext cx="4117340" cy="5314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74490" y="5614670"/>
            <a:ext cx="3152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停止后台声音的播放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694180"/>
            <a:ext cx="7067550" cy="3309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WPS 演示</Application>
  <PresentationFormat>全屏显示(4:3)</PresentationFormat>
  <Paragraphs>88</Paragraphs>
  <Slides>12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Rounded MT Bold</vt:lpstr>
      <vt:lpstr>华康雅宋体W9(P)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45</cp:revision>
  <dcterms:created xsi:type="dcterms:W3CDTF">2017-06-11T01:16:00Z</dcterms:created>
  <dcterms:modified xsi:type="dcterms:W3CDTF">2020-04-02T05:51:12Z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