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262" r:id="rId7"/>
    <p:sldId id="362" r:id="rId8"/>
    <p:sldId id="346" r:id="rId9"/>
    <p:sldId id="357" r:id="rId10"/>
    <p:sldId id="358" r:id="rId11"/>
    <p:sldId id="359" r:id="rId12"/>
    <p:sldId id="348" r:id="rId13"/>
    <p:sldId id="30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9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微软雅黑" panose="020B0503020204020204" pitchFamily="34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2834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Mind+)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61045" y="3547110"/>
            <a:ext cx="3434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使用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haodaMIDI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发出旋律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" y="1391285"/>
            <a:ext cx="8037830" cy="5037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3025" y="2720975"/>
            <a:ext cx="389509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MIDI</a:t>
            </a:r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模块使用</a:t>
            </a:r>
            <a:endParaRPr lang="zh-CN" altLang="en-US" sz="44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99730" y="246623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311709" y="3734286"/>
            <a:ext cx="3636000" cy="967932"/>
            <a:chOff x="3249768" y="3729867"/>
            <a:chExt cx="3636000" cy="967932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9768" y="3729867"/>
              <a:ext cx="3636000" cy="967932"/>
              <a:chOff x="4139952" y="1170041"/>
              <a:chExt cx="3559469" cy="536519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03132" y="1364010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268308" y="3933067"/>
              <a:ext cx="22517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硬件接线图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89025" y="1075690"/>
            <a:ext cx="1001395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508000" algn="l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/>
              <a:t>  </a:t>
            </a:r>
            <a:r>
              <a:rPr lang="zh-CN" altLang="en-US" sz="2000"/>
              <a:t>MIDI(Musical Instrument Digital Interface)乐器数字接口，解决电声乐器的通信问题，MIDI传输的不是声音信号，而是音符、控制参数等指令,它指示MIDI设备要做什么，怎么做，如演奏哪个音符、多大音量等。它们被统一表示成MIDI消息(MIDI Message)。</a:t>
            </a:r>
            <a:endParaRPr lang="zh-CN" altLang="en-US" sz="2000"/>
          </a:p>
          <a:p>
            <a:pPr indent="508000" algn="l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/>
              <a:t>haodaMIDI</a:t>
            </a:r>
            <a:r>
              <a:rPr lang="zh-CN" altLang="en-US" sz="2000"/>
              <a:t>采用入门级硬音源芯片，5颗高品质钽电容保证音质。可以接入各种控制器控制如microbit、掌控、好搭酷、Arduino、徽章板等。haodaMIDI硬音源带耳放，可以接耳机播放。硬音源带127种乐器音色，60余种打击乐器，可以图形化编程，控制简单，完全可以制作各种电声乐器，或自动演奏乐器（相当于一支乐队）。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4095" y="4424680"/>
            <a:ext cx="4717415" cy="2433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321435"/>
            <a:ext cx="10172700" cy="37719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09015" y="2854325"/>
            <a:ext cx="3399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在搜索框中输入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“midi”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35620" y="4279900"/>
            <a:ext cx="39719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、点击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“haodamidi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音乐模块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01085" y="5714365"/>
            <a:ext cx="52362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用户库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中，添加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haodamidi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音乐模块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9715" y="2600960"/>
            <a:ext cx="106819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这个指令在用户库类别指令中，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haodaMIDI有16个通道，其中第10通道是打击乐节奏通道。在该指令中一共有三个参数：第一个参数为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haodaMIDI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连接的引脚，第二个参数为设定通道，第三个参数为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设定通道对应的音色。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715" y="1393190"/>
            <a:ext cx="10798175" cy="1049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0235" y="2691130"/>
            <a:ext cx="9535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这个指令在用户库类别指令中，该指令中第一个参数设定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haodaMIDI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连接的引脚，第二个参数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haoda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MIDI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发送通道，即音色；第三个参数设定音阶，即音调的高低；第四个参数设定音符号，即音调；第五个参数设定音量的高低，音量的设定范围是（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0-127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）。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7555" y="1270000"/>
            <a:ext cx="9309735" cy="1265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2495" y="2921635"/>
            <a:ext cx="95351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这个指令在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用户库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类别指令中，在这个指令中一共有三个参数。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该指令中第一个参数设定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haodaMIDI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连接的引脚，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第二个参数设定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MIDI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发送打击乐的类型，第三个参数设定打击乐的音量。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" y="1393190"/>
            <a:ext cx="10222865" cy="1148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硬件接线图</a:t>
            </a:r>
            <a:endParaRPr lang="zh-CN" altLang="en-US" sz="3200" b="1" spc="5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1393190"/>
            <a:ext cx="3761105" cy="4956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WPS 演示</Application>
  <PresentationFormat>全屏显示(4:3)</PresentationFormat>
  <Paragraphs>81</Paragraphs>
  <Slides>11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Rounded MT Bold</vt:lpstr>
      <vt:lpstr>华康雅宋体W9(P)</vt:lpstr>
      <vt:lpstr>Times New Roman</vt:lpstr>
      <vt:lpstr>Arial Unicode MS</vt:lpstr>
      <vt:lpstr>Adobe Myungjo Std 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36</cp:revision>
  <dcterms:created xsi:type="dcterms:W3CDTF">2017-06-11T01:16:00Z</dcterms:created>
  <dcterms:modified xsi:type="dcterms:W3CDTF">2020-04-02T06:44:15Z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