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350" r:id="rId5"/>
    <p:sldId id="346" r:id="rId6"/>
    <p:sldId id="347" r:id="rId7"/>
    <p:sldId id="34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48" autoAdjust="0"/>
  </p:normalViewPr>
  <p:slideViewPr>
    <p:cSldViewPr>
      <p:cViewPr varScale="1">
        <p:scale>
          <a:sx n="108" d="100"/>
          <a:sy n="108" d="100"/>
        </p:scale>
        <p:origin x="678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2020/4/2/Thursday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1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数字量输出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83665"/>
            <a:ext cx="10013950" cy="262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LED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模块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</a:rPr>
              <a:t>LED</a:t>
            </a:r>
            <a:r>
              <a:rPr lang="zh-CN" altLang="en-US" sz="2000" dirty="0">
                <a:solidFill>
                  <a:prstClr val="black"/>
                </a:solidFill>
              </a:rPr>
              <a:t>的中文名称叫做“发光二极管”， 是一种能够将电能转化为可见光的固态的半导体器件，它可以直接把电转化为光。它的特点是节能、长寿、环保等等，经常在电路以及仪器中作为指示灯使用，也可以用于显示文字或者数字，随着技术的发展，目前也广泛用于日常生活照明。套件中的</a:t>
            </a:r>
            <a:r>
              <a:rPr lang="en-US" altLang="zh-CN" sz="2000" dirty="0">
                <a:solidFill>
                  <a:prstClr val="black"/>
                </a:solidFill>
              </a:rPr>
              <a:t>LED</a:t>
            </a:r>
            <a:r>
              <a:rPr lang="zh-CN" altLang="en-US" sz="2000" dirty="0">
                <a:solidFill>
                  <a:prstClr val="black"/>
                </a:solidFill>
              </a:rPr>
              <a:t>模块主要实现</a:t>
            </a:r>
            <a:r>
              <a:rPr lang="en-US" altLang="zh-CN" sz="2000" dirty="0">
                <a:solidFill>
                  <a:prstClr val="black"/>
                </a:solidFill>
              </a:rPr>
              <a:t>LED</a:t>
            </a:r>
            <a:r>
              <a:rPr lang="zh-CN" altLang="en-US" sz="2000" dirty="0">
                <a:solidFill>
                  <a:prstClr val="black"/>
                </a:solidFill>
              </a:rPr>
              <a:t>灯的亮度的控制。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840AB9-9158-4F44-A6F6-E58F9C72A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95800" y="4058629"/>
            <a:ext cx="1308554" cy="26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5434" y="3103002"/>
            <a:ext cx="1000911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micro:bit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类别指令中的引脚操作下，使用这个指令可以设置指定数字口的写入值。指令默认是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、低电压，可以修改多个端口和两种电压，即低电压和高电压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C245FC-ABAD-447A-BC39-089ED2FD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2060848"/>
            <a:ext cx="3440848" cy="64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2E191E-0309-456F-8370-6B492F7A7A18}"/>
              </a:ext>
            </a:extLst>
          </p:cNvPr>
          <p:cNvSpPr txBox="1"/>
          <p:nvPr/>
        </p:nvSpPr>
        <p:spPr>
          <a:xfrm>
            <a:off x="983432" y="1421379"/>
            <a:ext cx="100091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FC62FE-7B23-48AA-8627-57491EC3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2060848"/>
            <a:ext cx="3428497" cy="4716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4175" y="5200309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点亮</a:t>
            </a: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1944" y="5301208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让</a:t>
            </a: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LED</a:t>
            </a: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闪烁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E42B94-72DF-4744-80AD-FCC5E0BC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0" y="2780928"/>
            <a:ext cx="3257550" cy="1466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1D2D5-5797-4E1D-AA25-6FF5B63AB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4" y="2171700"/>
            <a:ext cx="3352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宽屏</PresentationFormat>
  <Paragraphs>40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2020-04-02T08:06:54Z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