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1"/>
  </p:notesMasterIdLst>
  <p:sldIdLst>
    <p:sldId id="256" r:id="rId2"/>
    <p:sldId id="349" r:id="rId3"/>
    <p:sldId id="257" r:id="rId4"/>
    <p:sldId id="262" r:id="rId5"/>
    <p:sldId id="350" r:id="rId6"/>
    <p:sldId id="346" r:id="rId7"/>
    <p:sldId id="347" r:id="rId8"/>
    <p:sldId id="348" r:id="rId9"/>
    <p:sldId id="300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48" autoAdjust="0"/>
  </p:normalViewPr>
  <p:slideViewPr>
    <p:cSldViewPr>
      <p:cViewPr varScale="1">
        <p:scale>
          <a:sx n="108" d="100"/>
          <a:sy n="108" d="100"/>
        </p:scale>
        <p:origin x="678" y="132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  <a:t>2020/4/2/Thursday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71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Mind+)</a:t>
            </a: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模拟量读取</a:t>
            </a:r>
            <a:endParaRPr lang="en-US" altLang="zh-CN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246623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11709" y="3734286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23645" y="1601439"/>
            <a:ext cx="10013950" cy="1976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什么是模拟量？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endParaRPr lang="en-US" altLang="zh-CN" sz="1200" b="1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模拟量是指在一定范围连续变化的量，也就是在一定范围</a:t>
            </a:r>
            <a:r>
              <a:rPr lang="en-US" altLang="zh-CN" sz="2000" dirty="0"/>
              <a:t>(</a:t>
            </a:r>
            <a:r>
              <a:rPr lang="zh-CN" altLang="en-US" sz="2000" dirty="0"/>
              <a:t>定义域</a:t>
            </a:r>
            <a:r>
              <a:rPr lang="en-US" altLang="zh-CN" sz="2000" dirty="0"/>
              <a:t>)</a:t>
            </a:r>
            <a:r>
              <a:rPr lang="zh-CN" altLang="en-US" sz="2000" dirty="0"/>
              <a:t>内可以取任意值。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模拟接口可以当作数字接口使用，数字接口不可以当着模拟接口使用。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1C9494">
                        <a:satMod val="155000"/>
                      </a:srgbClr>
                    </a:gs>
                    <a:gs pos="100000">
                      <a:srgbClr val="1C9494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基础知识</a:t>
            </a:r>
            <a:endParaRPr kumimoji="0" lang="zh-CN" altLang="en-US" sz="3600" b="1" i="0" u="none" strike="noStrike" kern="1200" cap="none" spc="50" normalizeH="0" baseline="0" noProof="0" dirty="0">
              <a:ln w="11430"/>
              <a:solidFill>
                <a:srgbClr val="F584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 w="11430" cmpd="sng">
                  <a:solidFill>
                    <a:srgbClr val="2B6F7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B6F7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2B6F7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2B6F7D">
                      <a:satMod val="220000"/>
                      <a:alpha val="35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40408" y="1494632"/>
            <a:ext cx="10013950" cy="16997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亮度传感器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亮度传感器也称为光敏传感器，其实是一个光敏管，能够感知周围光线的强度，通过转化和采集后输出具体数值，亮度越大，数值越大，反之越小。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75A641B-305D-4634-9C69-B45C0797B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792" y="3332344"/>
            <a:ext cx="1633538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65434" y="3103002"/>
            <a:ext cx="1044719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micro:bit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类别指令中的引脚操作指令下，使用这个指令可以读取指定模拟口的输出值。指令默认是引脚“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P0”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。通过单击下拉列表，可以选择多个端口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61986C-8883-4C81-AE65-6A44E0B2A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588" y="2242174"/>
            <a:ext cx="3240804" cy="645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52E191E-0309-456F-8370-6B492F7A7A18}"/>
              </a:ext>
            </a:extLst>
          </p:cNvPr>
          <p:cNvSpPr txBox="1"/>
          <p:nvPr/>
        </p:nvSpPr>
        <p:spPr>
          <a:xfrm>
            <a:off x="983432" y="1421379"/>
            <a:ext cx="1000911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将亮度传感器连接在好搭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端口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5F3F0AE-E320-4A98-A8AC-D227218F7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596" y="2300491"/>
            <a:ext cx="3172807" cy="4365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1424" y="5373216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检测不同光线下亮度值</a:t>
            </a:r>
            <a:endParaRPr lang="zh-CN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34960" y="557273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感应灯</a:t>
            </a:r>
            <a:endParaRPr lang="en-US" altLang="zh-C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7F734A1-B659-430A-9F20-5F46C2D16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98" y="2671762"/>
            <a:ext cx="3429954" cy="15493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B4CFDB4-C5EC-4663-82E1-775346881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856" y="2043548"/>
            <a:ext cx="3886200" cy="2962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宽屏</PresentationFormat>
  <Paragraphs>47</Paragraphs>
  <Slides>9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/>
  <cp:revision>22</cp:revision>
  <dcterms:created xsi:type="dcterms:W3CDTF">2017-06-11T01:16:00Z</dcterms:created>
  <dcterms:modified xsi:type="dcterms:W3CDTF">2020-04-02T08:16:28Z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