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262" r:id="rId5"/>
    <p:sldId id="346" r:id="rId6"/>
    <p:sldId id="347" r:id="rId7"/>
    <p:sldId id="34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2346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电机，也叫“马达”，是依据电磁感应原理将电能转换为机械能的一种装置，很多常用电器和机械的动力源都是各种各样的电机。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电机根据输入电源的不同，可以分为使用直流电的直流电机、使用交流电的交流电机。好搭</a:t>
            </a:r>
            <a:r>
              <a:rPr lang="en-US" altLang="zh-CN" sz="2000" dirty="0"/>
              <a:t>bit</a:t>
            </a:r>
            <a:r>
              <a:rPr lang="zh-CN" altLang="en-US" sz="2000" dirty="0"/>
              <a:t>里的电机是一种直流电机，能够将输入的直流电能转换为机械能，可以带动乐高积木进行旋转。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BF99AA-AC5E-4C07-8B7F-C5EA3E9AFE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03712" y="3975500"/>
            <a:ext cx="2248763" cy="182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27C963E7-16E2-4AAD-B469-6C18D34DA350}"/>
              </a:ext>
            </a:extLst>
          </p:cNvPr>
          <p:cNvSpPr txBox="1"/>
          <p:nvPr/>
        </p:nvSpPr>
        <p:spPr>
          <a:xfrm>
            <a:off x="3504305" y="1445908"/>
            <a:ext cx="8675862" cy="10698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“电机转动”指令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在用户库好搭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类别指令中，使用这个指令可以设置指定端口电机的正转和反转以及转的速度。指令默认端口是“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MA”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、”正转”、转速是“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200”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；通过单击下拉列表，可以选择电机的连接端口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；选择正转和反转；设置转动的速度，它的取值范围是（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255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），数值越大，速度越块！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1054D1-334B-45CA-8493-27BBFE688B54}"/>
              </a:ext>
            </a:extLst>
          </p:cNvPr>
          <p:cNvSpPr/>
          <p:nvPr/>
        </p:nvSpPr>
        <p:spPr>
          <a:xfrm>
            <a:off x="2928853" y="3580717"/>
            <a:ext cx="8496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“电机停止转动”指令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停止指定端口的电机，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或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MB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B467B0-B17F-41AC-8DA6-530F6999E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880987"/>
            <a:ext cx="3257550" cy="5905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6C3CA6-0B88-4C49-A3D1-F3D317989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566" y="3527874"/>
            <a:ext cx="1762125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359B0D-431B-4C2F-BAF1-87E69B780C3A}"/>
              </a:ext>
            </a:extLst>
          </p:cNvPr>
          <p:cNvSpPr txBox="1"/>
          <p:nvPr/>
        </p:nvSpPr>
        <p:spPr>
          <a:xfrm>
            <a:off x="1428281" y="137135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将电机连接在好搭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7908E9-8104-41B4-A30D-FC7D1700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761" y="2156474"/>
            <a:ext cx="3880478" cy="44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A79706-92B7-4F4E-ACE3-F84B8BF9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060848"/>
            <a:ext cx="3667125" cy="25241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4E27548-6D0B-4D9B-8BCF-05C2D49A7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1919287"/>
            <a:ext cx="5610225" cy="301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宽屏</PresentationFormat>
  <Paragraphs>39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2020-04-03T07:41:26Z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