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314" r:id="rId2"/>
    <p:sldId id="2316" r:id="rId3"/>
    <p:sldId id="2315" r:id="rId4"/>
    <p:sldId id="1489" r:id="rId5"/>
    <p:sldId id="2387" r:id="rId6"/>
    <p:sldId id="2388" r:id="rId7"/>
    <p:sldId id="2329" r:id="rId8"/>
    <p:sldId id="2399" r:id="rId9"/>
    <p:sldId id="2400" r:id="rId10"/>
    <p:sldId id="2330" r:id="rId11"/>
    <p:sldId id="2401" r:id="rId12"/>
    <p:sldId id="2323" r:id="rId13"/>
    <p:sldId id="2325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05180" y="2421255"/>
            <a:ext cx="29527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好搭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BOX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网络投票器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初始化程序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05" y="1145540"/>
            <a:ext cx="4116705" cy="375031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06120" y="2421255"/>
            <a:ext cx="30518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好搭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BOX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端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网络投票器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重复执行程序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805" y="634365"/>
            <a:ext cx="4578985" cy="49764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25539" y="2262505"/>
            <a:ext cx="8307347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生活中的网络应用软件，都需要登录用户名和密码，这是为什么？如果要在本次的课程项目中添加用户名和密码登录的程序，应该怎么做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</a:p>
          <a:p>
            <a:pPr>
              <a:lnSpc>
                <a:spcPct val="150000"/>
              </a:lnSpc>
            </a:pPr>
            <a:endParaRPr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如果每个用户打开Scratch作品后只允许投一次票，程序应该如何修改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制作网络应用软件</a:t>
            </a: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网络投票器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25015" y="1721485"/>
            <a:ext cx="698119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因为Scratch能与好搭BOX实现网络通讯，借助好搭BOX可以让Scratch具有网络数据交换能力。本课我们将制作一个基于Scratch和好搭BOX的网络投票器，所有的用户可以打开同一个Scratch作品，投票并将数据存储在网络中，且可以随时查看投票结果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27125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0" y="1731633"/>
            <a:ext cx="7563107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数码管模块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放置于主控板的任意六边形区域，磁铁吸合。接着把主控板和计算机连接起来，打开主控板电源开关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385" y="2935605"/>
            <a:ext cx="4114800" cy="3143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4555" y="2295525"/>
            <a:ext cx="24796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端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的投票程序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270" y="720725"/>
            <a:ext cx="5267325" cy="4210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21970" y="2186940"/>
            <a:ext cx="28428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端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的投票程序：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背景初始化程序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825" y="2186940"/>
            <a:ext cx="4562475" cy="14192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9430" y="2167255"/>
            <a:ext cx="284289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Scratch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端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的投票程序：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各角色程序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325" y="118745"/>
            <a:ext cx="5379085" cy="65131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295</Words>
  <Application>Microsoft Office PowerPoint</Application>
  <PresentationFormat>宽屏</PresentationFormat>
  <Paragraphs>69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63</cp:revision>
  <dcterms:created xsi:type="dcterms:W3CDTF">2019-11-11T11:40:00Z</dcterms:created>
  <dcterms:modified xsi:type="dcterms:W3CDTF">2020-05-07T06:05:34Z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